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4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5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1" r:id="rId4"/>
    <p:sldId id="260" r:id="rId5"/>
    <p:sldId id="293" r:id="rId6"/>
    <p:sldId id="278" r:id="rId7"/>
    <p:sldId id="294" r:id="rId8"/>
    <p:sldId id="279" r:id="rId9"/>
    <p:sldId id="295" r:id="rId10"/>
    <p:sldId id="264" r:id="rId11"/>
    <p:sldId id="296" r:id="rId12"/>
    <p:sldId id="265" r:id="rId13"/>
    <p:sldId id="297" r:id="rId14"/>
    <p:sldId id="266" r:id="rId15"/>
    <p:sldId id="267" r:id="rId16"/>
    <p:sldId id="268" r:id="rId17"/>
    <p:sldId id="269" r:id="rId18"/>
    <p:sldId id="270" r:id="rId19"/>
    <p:sldId id="274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7F4"/>
    <a:srgbClr val="622675"/>
    <a:srgbClr val="F89972"/>
    <a:srgbClr val="F2652A"/>
    <a:srgbClr val="009EDB"/>
    <a:srgbClr val="B0BCDE"/>
    <a:srgbClr val="F56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5" autoAdjust="0"/>
    <p:restoredTop sz="79736" autoAdjust="0"/>
  </p:normalViewPr>
  <p:slideViewPr>
    <p:cSldViewPr snapToGrid="0">
      <p:cViewPr varScale="1">
        <p:scale>
          <a:sx n="72" d="100"/>
          <a:sy n="72" d="100"/>
        </p:scale>
        <p:origin x="80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7604B-F668-46A4-84A7-022C995C749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C8E024-3A8F-47A4-BABD-58EEE531ABDC}">
      <dgm:prSet phldrT="[Texte]"/>
      <dgm:spPr/>
      <dgm:t>
        <a:bodyPr/>
        <a:lstStyle/>
        <a:p>
          <a:r>
            <a:rPr lang="fr-FR" dirty="0"/>
            <a:t>Collecte de l’info </a:t>
          </a:r>
        </a:p>
      </dgm:t>
    </dgm:pt>
    <dgm:pt modelId="{AABAAC61-7C29-4862-90BA-0852C4F18EF9}" type="parTrans" cxnId="{62576DCE-3D40-408C-941D-FDB84C5F14FA}">
      <dgm:prSet/>
      <dgm:spPr/>
      <dgm:t>
        <a:bodyPr/>
        <a:lstStyle/>
        <a:p>
          <a:endParaRPr lang="fr-FR"/>
        </a:p>
      </dgm:t>
    </dgm:pt>
    <dgm:pt modelId="{51888EC6-974B-4752-B48A-D255CFC9ED95}" type="sibTrans" cxnId="{62576DCE-3D40-408C-941D-FDB84C5F14FA}">
      <dgm:prSet/>
      <dgm:spPr/>
      <dgm:t>
        <a:bodyPr/>
        <a:lstStyle/>
        <a:p>
          <a:endParaRPr lang="fr-FR"/>
        </a:p>
      </dgm:t>
    </dgm:pt>
    <dgm:pt modelId="{DC5A9EBD-D82F-4A56-A169-E982FDD6D0C2}">
      <dgm:prSet phldrT="[Texte]"/>
      <dgm:spPr/>
      <dgm:t>
        <a:bodyPr/>
        <a:lstStyle/>
        <a:p>
          <a:r>
            <a:rPr lang="fr-FR" dirty="0"/>
            <a:t>Traitement de l’info</a:t>
          </a:r>
        </a:p>
      </dgm:t>
    </dgm:pt>
    <dgm:pt modelId="{B086A9E2-D476-4440-B5CA-0E18A791BB15}" type="parTrans" cxnId="{93D69087-0A8B-40E0-A32E-80F8A38E9D42}">
      <dgm:prSet/>
      <dgm:spPr/>
      <dgm:t>
        <a:bodyPr/>
        <a:lstStyle/>
        <a:p>
          <a:endParaRPr lang="fr-FR"/>
        </a:p>
      </dgm:t>
    </dgm:pt>
    <dgm:pt modelId="{893C14EB-BAD5-4ADD-AB12-3180B6FCB1B4}" type="sibTrans" cxnId="{93D69087-0A8B-40E0-A32E-80F8A38E9D42}">
      <dgm:prSet/>
      <dgm:spPr/>
      <dgm:t>
        <a:bodyPr/>
        <a:lstStyle/>
        <a:p>
          <a:endParaRPr lang="fr-FR"/>
        </a:p>
      </dgm:t>
    </dgm:pt>
    <dgm:pt modelId="{9C520045-3A96-42CF-BE80-238EEF802E91}">
      <dgm:prSet phldrT="[Texte]"/>
      <dgm:spPr/>
      <dgm:t>
        <a:bodyPr/>
        <a:lstStyle/>
        <a:p>
          <a:r>
            <a:rPr lang="fr-FR" dirty="0"/>
            <a:t>Modélisation et prévision conjoncturelles</a:t>
          </a:r>
        </a:p>
      </dgm:t>
    </dgm:pt>
    <dgm:pt modelId="{5E435E84-2FDD-442A-B98A-B1823F34D8B4}" type="parTrans" cxnId="{8FDF42C8-6848-4174-A2C7-DA34E0F76EE5}">
      <dgm:prSet/>
      <dgm:spPr/>
      <dgm:t>
        <a:bodyPr/>
        <a:lstStyle/>
        <a:p>
          <a:endParaRPr lang="fr-FR"/>
        </a:p>
      </dgm:t>
    </dgm:pt>
    <dgm:pt modelId="{5DC57A60-948B-4D25-835C-D4B2AFC15E2A}" type="sibTrans" cxnId="{8FDF42C8-6848-4174-A2C7-DA34E0F76EE5}">
      <dgm:prSet/>
      <dgm:spPr/>
      <dgm:t>
        <a:bodyPr/>
        <a:lstStyle/>
        <a:p>
          <a:endParaRPr lang="fr-FR"/>
        </a:p>
      </dgm:t>
    </dgm:pt>
    <dgm:pt modelId="{CDCF3C22-EF95-49A2-A5DF-311611C99091}">
      <dgm:prSet phldrT="[Texte]"/>
      <dgm:spPr>
        <a:solidFill>
          <a:srgbClr val="84C7F4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Synthèse conjoncturelle</a:t>
          </a:r>
        </a:p>
      </dgm:t>
    </dgm:pt>
    <dgm:pt modelId="{D4B16051-FD3E-4452-987F-42F313BB4202}" type="parTrans" cxnId="{E70BF344-3BA4-4B0C-88FA-2B40766BE2DB}">
      <dgm:prSet/>
      <dgm:spPr/>
      <dgm:t>
        <a:bodyPr/>
        <a:lstStyle/>
        <a:p>
          <a:endParaRPr lang="fr-FR"/>
        </a:p>
      </dgm:t>
    </dgm:pt>
    <dgm:pt modelId="{86BD8D35-B2AB-41EC-87C7-5E1C80368D7C}" type="sibTrans" cxnId="{E70BF344-3BA4-4B0C-88FA-2B40766BE2DB}">
      <dgm:prSet/>
      <dgm:spPr/>
      <dgm:t>
        <a:bodyPr/>
        <a:lstStyle/>
        <a:p>
          <a:endParaRPr lang="fr-FR"/>
        </a:p>
      </dgm:t>
    </dgm:pt>
    <dgm:pt modelId="{AA413732-07C1-4B1A-84E1-DACB26AC6360}" type="pres">
      <dgm:prSet presAssocID="{D097604B-F668-46A4-84A7-022C995C7494}" presName="Name0" presStyleCnt="0">
        <dgm:presLayoutVars>
          <dgm:dir/>
          <dgm:animOne val="branch"/>
          <dgm:animLvl val="lvl"/>
        </dgm:presLayoutVars>
      </dgm:prSet>
      <dgm:spPr/>
    </dgm:pt>
    <dgm:pt modelId="{F2F061E0-BD09-4553-9CC2-C7A53766A9DB}" type="pres">
      <dgm:prSet presAssocID="{47C8E024-3A8F-47A4-BABD-58EEE531ABDC}" presName="chaos" presStyleCnt="0"/>
      <dgm:spPr/>
    </dgm:pt>
    <dgm:pt modelId="{652C52F1-64DC-43E8-9523-A50031DDB810}" type="pres">
      <dgm:prSet presAssocID="{47C8E024-3A8F-47A4-BABD-58EEE531ABDC}" presName="parTx1" presStyleLbl="revTx" presStyleIdx="0" presStyleCnt="3"/>
      <dgm:spPr/>
    </dgm:pt>
    <dgm:pt modelId="{1DB4605B-BD2E-4733-8678-7B939A25C848}" type="pres">
      <dgm:prSet presAssocID="{47C8E024-3A8F-47A4-BABD-58EEE531ABDC}" presName="c1" presStyleLbl="node1" presStyleIdx="0" presStyleCnt="19"/>
      <dgm:spPr>
        <a:solidFill>
          <a:srgbClr val="84C7F4"/>
        </a:solidFill>
      </dgm:spPr>
    </dgm:pt>
    <dgm:pt modelId="{0B1CE054-129B-4669-8DB2-C92BA53120FD}" type="pres">
      <dgm:prSet presAssocID="{47C8E024-3A8F-47A4-BABD-58EEE531ABDC}" presName="c2" presStyleLbl="node1" presStyleIdx="1" presStyleCnt="19"/>
      <dgm:spPr>
        <a:solidFill>
          <a:srgbClr val="84C7F4"/>
        </a:solidFill>
      </dgm:spPr>
    </dgm:pt>
    <dgm:pt modelId="{DC4A9BF0-AF38-485D-8282-073B30864523}" type="pres">
      <dgm:prSet presAssocID="{47C8E024-3A8F-47A4-BABD-58EEE531ABDC}" presName="c3" presStyleLbl="node1" presStyleIdx="2" presStyleCnt="19"/>
      <dgm:spPr>
        <a:solidFill>
          <a:srgbClr val="84C7F4"/>
        </a:solidFill>
      </dgm:spPr>
    </dgm:pt>
    <dgm:pt modelId="{010F6C8B-D39F-44C8-8FB5-A79F4E178820}" type="pres">
      <dgm:prSet presAssocID="{47C8E024-3A8F-47A4-BABD-58EEE531ABDC}" presName="c4" presStyleLbl="node1" presStyleIdx="3" presStyleCnt="19"/>
      <dgm:spPr>
        <a:solidFill>
          <a:srgbClr val="84C7F4"/>
        </a:solidFill>
      </dgm:spPr>
    </dgm:pt>
    <dgm:pt modelId="{66984185-22CD-48C0-A5A2-4D30DE7955D3}" type="pres">
      <dgm:prSet presAssocID="{47C8E024-3A8F-47A4-BABD-58EEE531ABDC}" presName="c5" presStyleLbl="node1" presStyleIdx="4" presStyleCnt="19"/>
      <dgm:spPr>
        <a:solidFill>
          <a:srgbClr val="84C7F4"/>
        </a:solidFill>
      </dgm:spPr>
    </dgm:pt>
    <dgm:pt modelId="{0AF56749-378C-4EDF-8D08-8C2993E4685F}" type="pres">
      <dgm:prSet presAssocID="{47C8E024-3A8F-47A4-BABD-58EEE531ABDC}" presName="c6" presStyleLbl="node1" presStyleIdx="5" presStyleCnt="19"/>
      <dgm:spPr>
        <a:solidFill>
          <a:srgbClr val="84C7F4"/>
        </a:solidFill>
      </dgm:spPr>
    </dgm:pt>
    <dgm:pt modelId="{5856222A-F4FB-47D8-A0E0-3FDA88A2732E}" type="pres">
      <dgm:prSet presAssocID="{47C8E024-3A8F-47A4-BABD-58EEE531ABDC}" presName="c7" presStyleLbl="node1" presStyleIdx="6" presStyleCnt="19"/>
      <dgm:spPr>
        <a:solidFill>
          <a:srgbClr val="84C7F4"/>
        </a:solidFill>
      </dgm:spPr>
    </dgm:pt>
    <dgm:pt modelId="{2D27A755-96C5-4AC0-836F-A6C01F9E0D29}" type="pres">
      <dgm:prSet presAssocID="{47C8E024-3A8F-47A4-BABD-58EEE531ABDC}" presName="c8" presStyleLbl="node1" presStyleIdx="7" presStyleCnt="19"/>
      <dgm:spPr>
        <a:solidFill>
          <a:srgbClr val="84C7F4"/>
        </a:solidFill>
      </dgm:spPr>
    </dgm:pt>
    <dgm:pt modelId="{E2FCD160-03FC-48C9-B05D-BCFBA1655166}" type="pres">
      <dgm:prSet presAssocID="{47C8E024-3A8F-47A4-BABD-58EEE531ABDC}" presName="c9" presStyleLbl="node1" presStyleIdx="8" presStyleCnt="19"/>
      <dgm:spPr>
        <a:solidFill>
          <a:srgbClr val="84C7F4"/>
        </a:solidFill>
      </dgm:spPr>
    </dgm:pt>
    <dgm:pt modelId="{9D70EC13-5E69-4018-9E0D-46C8DB999F1D}" type="pres">
      <dgm:prSet presAssocID="{47C8E024-3A8F-47A4-BABD-58EEE531ABDC}" presName="c10" presStyleLbl="node1" presStyleIdx="9" presStyleCnt="19"/>
      <dgm:spPr>
        <a:solidFill>
          <a:srgbClr val="84C7F4"/>
        </a:solidFill>
      </dgm:spPr>
    </dgm:pt>
    <dgm:pt modelId="{D4146164-8129-4B69-8AEB-587A19F236C1}" type="pres">
      <dgm:prSet presAssocID="{47C8E024-3A8F-47A4-BABD-58EEE531ABDC}" presName="c11" presStyleLbl="node1" presStyleIdx="10" presStyleCnt="19"/>
      <dgm:spPr>
        <a:solidFill>
          <a:srgbClr val="84C7F4"/>
        </a:solidFill>
      </dgm:spPr>
    </dgm:pt>
    <dgm:pt modelId="{1FCB6428-19CE-47C8-9304-499AD8E3EF06}" type="pres">
      <dgm:prSet presAssocID="{47C8E024-3A8F-47A4-BABD-58EEE531ABDC}" presName="c12" presStyleLbl="node1" presStyleIdx="11" presStyleCnt="19"/>
      <dgm:spPr>
        <a:solidFill>
          <a:srgbClr val="84C7F4"/>
        </a:solidFill>
      </dgm:spPr>
    </dgm:pt>
    <dgm:pt modelId="{698AFFFE-1C73-4F58-8098-9DF138703905}" type="pres">
      <dgm:prSet presAssocID="{47C8E024-3A8F-47A4-BABD-58EEE531ABDC}" presName="c13" presStyleLbl="node1" presStyleIdx="12" presStyleCnt="19"/>
      <dgm:spPr>
        <a:solidFill>
          <a:srgbClr val="84C7F4"/>
        </a:solidFill>
      </dgm:spPr>
    </dgm:pt>
    <dgm:pt modelId="{AA6F019D-0AA1-41EA-874F-5295927D4598}" type="pres">
      <dgm:prSet presAssocID="{47C8E024-3A8F-47A4-BABD-58EEE531ABDC}" presName="c14" presStyleLbl="node1" presStyleIdx="13" presStyleCnt="19"/>
      <dgm:spPr>
        <a:solidFill>
          <a:srgbClr val="84C7F4"/>
        </a:solidFill>
      </dgm:spPr>
    </dgm:pt>
    <dgm:pt modelId="{6EC027AF-B694-4099-9B2D-5BC5DBF12EAE}" type="pres">
      <dgm:prSet presAssocID="{47C8E024-3A8F-47A4-BABD-58EEE531ABDC}" presName="c15" presStyleLbl="node1" presStyleIdx="14" presStyleCnt="19"/>
      <dgm:spPr>
        <a:solidFill>
          <a:srgbClr val="84C7F4"/>
        </a:solidFill>
      </dgm:spPr>
    </dgm:pt>
    <dgm:pt modelId="{4B5C0E20-8357-44D8-B70A-D1343CBF9946}" type="pres">
      <dgm:prSet presAssocID="{47C8E024-3A8F-47A4-BABD-58EEE531ABDC}" presName="c16" presStyleLbl="node1" presStyleIdx="15" presStyleCnt="19"/>
      <dgm:spPr>
        <a:solidFill>
          <a:srgbClr val="84C7F4"/>
        </a:solidFill>
      </dgm:spPr>
    </dgm:pt>
    <dgm:pt modelId="{06BD1B61-A39F-452E-ACCE-D674D6B9566D}" type="pres">
      <dgm:prSet presAssocID="{47C8E024-3A8F-47A4-BABD-58EEE531ABDC}" presName="c17" presStyleLbl="node1" presStyleIdx="16" presStyleCnt="19"/>
      <dgm:spPr>
        <a:solidFill>
          <a:srgbClr val="84C7F4"/>
        </a:solidFill>
      </dgm:spPr>
    </dgm:pt>
    <dgm:pt modelId="{17A978F3-3BE9-4D54-BCCF-35669FCB5CD3}" type="pres">
      <dgm:prSet presAssocID="{47C8E024-3A8F-47A4-BABD-58EEE531ABDC}" presName="c18" presStyleLbl="node1" presStyleIdx="17" presStyleCnt="19"/>
      <dgm:spPr>
        <a:solidFill>
          <a:srgbClr val="84C7F4"/>
        </a:solidFill>
      </dgm:spPr>
    </dgm:pt>
    <dgm:pt modelId="{91E0DF8E-3E13-46E8-B284-D44491C33DDB}" type="pres">
      <dgm:prSet presAssocID="{51888EC6-974B-4752-B48A-D255CFC9ED95}" presName="chevronComposite1" presStyleCnt="0"/>
      <dgm:spPr/>
    </dgm:pt>
    <dgm:pt modelId="{5C26F74D-29C2-47A5-ADA3-40EE6B8CE4BD}" type="pres">
      <dgm:prSet presAssocID="{51888EC6-974B-4752-B48A-D255CFC9ED95}" presName="chevron1" presStyleLbl="sibTrans2D1" presStyleIdx="0" presStyleCnt="3"/>
      <dgm:spPr>
        <a:solidFill>
          <a:srgbClr val="622675"/>
        </a:solidFill>
      </dgm:spPr>
    </dgm:pt>
    <dgm:pt modelId="{FF5719FD-96D7-4AE5-A7F5-60C1DFE7D39E}" type="pres">
      <dgm:prSet presAssocID="{51888EC6-974B-4752-B48A-D255CFC9ED95}" presName="spChevron1" presStyleCnt="0"/>
      <dgm:spPr/>
    </dgm:pt>
    <dgm:pt modelId="{58747781-86C5-4893-9A5F-B83FA1515B0E}" type="pres">
      <dgm:prSet presAssocID="{DC5A9EBD-D82F-4A56-A169-E982FDD6D0C2}" presName="middle" presStyleCnt="0"/>
      <dgm:spPr/>
    </dgm:pt>
    <dgm:pt modelId="{2AF7AB3F-CA3A-4E18-979D-9F56F03DC33F}" type="pres">
      <dgm:prSet presAssocID="{DC5A9EBD-D82F-4A56-A169-E982FDD6D0C2}" presName="parTxMid" presStyleLbl="revTx" presStyleIdx="1" presStyleCnt="3"/>
      <dgm:spPr/>
    </dgm:pt>
    <dgm:pt modelId="{6C50BABB-925B-4F5A-B5B1-E6995D39C2CC}" type="pres">
      <dgm:prSet presAssocID="{DC5A9EBD-D82F-4A56-A169-E982FDD6D0C2}" presName="spMid" presStyleCnt="0"/>
      <dgm:spPr/>
    </dgm:pt>
    <dgm:pt modelId="{65EEA057-2F78-40B8-B9AB-731425D9825C}" type="pres">
      <dgm:prSet presAssocID="{893C14EB-BAD5-4ADD-AB12-3180B6FCB1B4}" presName="chevronComposite1" presStyleCnt="0"/>
      <dgm:spPr/>
    </dgm:pt>
    <dgm:pt modelId="{8E1695E7-F5D0-42EF-8980-BD0755D04549}" type="pres">
      <dgm:prSet presAssocID="{893C14EB-BAD5-4ADD-AB12-3180B6FCB1B4}" presName="chevron1" presStyleLbl="sibTrans2D1" presStyleIdx="1" presStyleCnt="3"/>
      <dgm:spPr>
        <a:solidFill>
          <a:srgbClr val="622675"/>
        </a:solidFill>
      </dgm:spPr>
    </dgm:pt>
    <dgm:pt modelId="{2B1966E6-47C9-4F9C-B0AB-C60DA5517860}" type="pres">
      <dgm:prSet presAssocID="{893C14EB-BAD5-4ADD-AB12-3180B6FCB1B4}" presName="spChevron1" presStyleCnt="0"/>
      <dgm:spPr/>
    </dgm:pt>
    <dgm:pt modelId="{5907BFD2-734D-4225-8B54-4A1D3101558A}" type="pres">
      <dgm:prSet presAssocID="{9C520045-3A96-42CF-BE80-238EEF802E91}" presName="middle" presStyleCnt="0"/>
      <dgm:spPr/>
    </dgm:pt>
    <dgm:pt modelId="{303EEB97-79AA-425D-9DF0-E71B8F98774C}" type="pres">
      <dgm:prSet presAssocID="{9C520045-3A96-42CF-BE80-238EEF802E91}" presName="parTxMid" presStyleLbl="revTx" presStyleIdx="2" presStyleCnt="3" custLinFactNeighborX="-3474" custLinFactNeighborY="80894"/>
      <dgm:spPr/>
    </dgm:pt>
    <dgm:pt modelId="{FF0BDC86-DF22-4082-B846-DE00BD7C699D}" type="pres">
      <dgm:prSet presAssocID="{9C520045-3A96-42CF-BE80-238EEF802E91}" presName="spMid" presStyleCnt="0"/>
      <dgm:spPr/>
    </dgm:pt>
    <dgm:pt modelId="{709BD5EA-CAC2-4D19-9019-381F3C57F1F0}" type="pres">
      <dgm:prSet presAssocID="{5DC57A60-948B-4D25-835C-D4B2AFC15E2A}" presName="chevronComposite1" presStyleCnt="0"/>
      <dgm:spPr/>
    </dgm:pt>
    <dgm:pt modelId="{E9AA641C-4C8E-49FB-911C-BD29330C70C1}" type="pres">
      <dgm:prSet presAssocID="{5DC57A60-948B-4D25-835C-D4B2AFC15E2A}" presName="chevron1" presStyleLbl="sibTrans2D1" presStyleIdx="2" presStyleCnt="3"/>
      <dgm:spPr>
        <a:solidFill>
          <a:srgbClr val="622675"/>
        </a:solidFill>
      </dgm:spPr>
    </dgm:pt>
    <dgm:pt modelId="{70A140B7-F27D-4F35-8718-38C162CEB439}" type="pres">
      <dgm:prSet presAssocID="{5DC57A60-948B-4D25-835C-D4B2AFC15E2A}" presName="spChevron1" presStyleCnt="0"/>
      <dgm:spPr/>
    </dgm:pt>
    <dgm:pt modelId="{E03C69C0-76B8-40E0-9142-1B4B577B6349}" type="pres">
      <dgm:prSet presAssocID="{CDCF3C22-EF95-49A2-A5DF-311611C99091}" presName="last" presStyleCnt="0"/>
      <dgm:spPr/>
    </dgm:pt>
    <dgm:pt modelId="{29504407-9FD6-4789-9386-2348449C2124}" type="pres">
      <dgm:prSet presAssocID="{CDCF3C22-EF95-49A2-A5DF-311611C99091}" presName="circleTx" presStyleLbl="node1" presStyleIdx="18" presStyleCnt="19"/>
      <dgm:spPr/>
    </dgm:pt>
    <dgm:pt modelId="{E31E1863-82FF-4EF0-BDA7-10666478A9B0}" type="pres">
      <dgm:prSet presAssocID="{CDCF3C22-EF95-49A2-A5DF-311611C99091}" presName="spN" presStyleCnt="0"/>
      <dgm:spPr/>
    </dgm:pt>
  </dgm:ptLst>
  <dgm:cxnLst>
    <dgm:cxn modelId="{C76A4313-71DA-4B55-ADC8-73B6351FC4C5}" type="presOf" srcId="{D097604B-F668-46A4-84A7-022C995C7494}" destId="{AA413732-07C1-4B1A-84E1-DACB26AC6360}" srcOrd="0" destOrd="0" presId="urn:microsoft.com/office/officeart/2009/3/layout/RandomtoResultProcess"/>
    <dgm:cxn modelId="{6F64E128-3C9A-4CB3-8868-40EDF4EAB186}" type="presOf" srcId="{DC5A9EBD-D82F-4A56-A169-E982FDD6D0C2}" destId="{2AF7AB3F-CA3A-4E18-979D-9F56F03DC33F}" srcOrd="0" destOrd="0" presId="urn:microsoft.com/office/officeart/2009/3/layout/RandomtoResultProcess"/>
    <dgm:cxn modelId="{E70BF344-3BA4-4B0C-88FA-2B40766BE2DB}" srcId="{D097604B-F668-46A4-84A7-022C995C7494}" destId="{CDCF3C22-EF95-49A2-A5DF-311611C99091}" srcOrd="3" destOrd="0" parTransId="{D4B16051-FD3E-4452-987F-42F313BB4202}" sibTransId="{86BD8D35-B2AB-41EC-87C7-5E1C80368D7C}"/>
    <dgm:cxn modelId="{BC21A470-696B-4C90-908D-E52B7B7D0FC8}" type="presOf" srcId="{9C520045-3A96-42CF-BE80-238EEF802E91}" destId="{303EEB97-79AA-425D-9DF0-E71B8F98774C}" srcOrd="0" destOrd="0" presId="urn:microsoft.com/office/officeart/2009/3/layout/RandomtoResultProcess"/>
    <dgm:cxn modelId="{93D69087-0A8B-40E0-A32E-80F8A38E9D42}" srcId="{D097604B-F668-46A4-84A7-022C995C7494}" destId="{DC5A9EBD-D82F-4A56-A169-E982FDD6D0C2}" srcOrd="1" destOrd="0" parTransId="{B086A9E2-D476-4440-B5CA-0E18A791BB15}" sibTransId="{893C14EB-BAD5-4ADD-AB12-3180B6FCB1B4}"/>
    <dgm:cxn modelId="{EC5A34AD-E9E6-4671-AF92-627B0B170ABB}" type="presOf" srcId="{47C8E024-3A8F-47A4-BABD-58EEE531ABDC}" destId="{652C52F1-64DC-43E8-9523-A50031DDB810}" srcOrd="0" destOrd="0" presId="urn:microsoft.com/office/officeart/2009/3/layout/RandomtoResultProcess"/>
    <dgm:cxn modelId="{8FDF42C8-6848-4174-A2C7-DA34E0F76EE5}" srcId="{D097604B-F668-46A4-84A7-022C995C7494}" destId="{9C520045-3A96-42CF-BE80-238EEF802E91}" srcOrd="2" destOrd="0" parTransId="{5E435E84-2FDD-442A-B98A-B1823F34D8B4}" sibTransId="{5DC57A60-948B-4D25-835C-D4B2AFC15E2A}"/>
    <dgm:cxn modelId="{62576DCE-3D40-408C-941D-FDB84C5F14FA}" srcId="{D097604B-F668-46A4-84A7-022C995C7494}" destId="{47C8E024-3A8F-47A4-BABD-58EEE531ABDC}" srcOrd="0" destOrd="0" parTransId="{AABAAC61-7C29-4862-90BA-0852C4F18EF9}" sibTransId="{51888EC6-974B-4752-B48A-D255CFC9ED95}"/>
    <dgm:cxn modelId="{A3BFBCDE-96E9-4314-BD1D-4558394C6DA2}" type="presOf" srcId="{CDCF3C22-EF95-49A2-A5DF-311611C99091}" destId="{29504407-9FD6-4789-9386-2348449C2124}" srcOrd="0" destOrd="0" presId="urn:microsoft.com/office/officeart/2009/3/layout/RandomtoResultProcess"/>
    <dgm:cxn modelId="{F6A34174-2D9A-480A-BEB7-B4E59F4CA323}" type="presParOf" srcId="{AA413732-07C1-4B1A-84E1-DACB26AC6360}" destId="{F2F061E0-BD09-4553-9CC2-C7A53766A9DB}" srcOrd="0" destOrd="0" presId="urn:microsoft.com/office/officeart/2009/3/layout/RandomtoResultProcess"/>
    <dgm:cxn modelId="{A69985C3-3AE0-4BED-98B6-664877D84490}" type="presParOf" srcId="{F2F061E0-BD09-4553-9CC2-C7A53766A9DB}" destId="{652C52F1-64DC-43E8-9523-A50031DDB810}" srcOrd="0" destOrd="0" presId="urn:microsoft.com/office/officeart/2009/3/layout/RandomtoResultProcess"/>
    <dgm:cxn modelId="{2D2A67A8-769C-489E-9DC3-B105254DAD9D}" type="presParOf" srcId="{F2F061E0-BD09-4553-9CC2-C7A53766A9DB}" destId="{1DB4605B-BD2E-4733-8678-7B939A25C848}" srcOrd="1" destOrd="0" presId="urn:microsoft.com/office/officeart/2009/3/layout/RandomtoResultProcess"/>
    <dgm:cxn modelId="{70FDCB79-BF8A-46D2-B262-F736DF12EF5A}" type="presParOf" srcId="{F2F061E0-BD09-4553-9CC2-C7A53766A9DB}" destId="{0B1CE054-129B-4669-8DB2-C92BA53120FD}" srcOrd="2" destOrd="0" presId="urn:microsoft.com/office/officeart/2009/3/layout/RandomtoResultProcess"/>
    <dgm:cxn modelId="{4CAF7969-D8AF-4BFD-8AAC-A0D30B8872C3}" type="presParOf" srcId="{F2F061E0-BD09-4553-9CC2-C7A53766A9DB}" destId="{DC4A9BF0-AF38-485D-8282-073B30864523}" srcOrd="3" destOrd="0" presId="urn:microsoft.com/office/officeart/2009/3/layout/RandomtoResultProcess"/>
    <dgm:cxn modelId="{F47FF55C-1B17-4D1A-8B24-801AE3D81F33}" type="presParOf" srcId="{F2F061E0-BD09-4553-9CC2-C7A53766A9DB}" destId="{010F6C8B-D39F-44C8-8FB5-A79F4E178820}" srcOrd="4" destOrd="0" presId="urn:microsoft.com/office/officeart/2009/3/layout/RandomtoResultProcess"/>
    <dgm:cxn modelId="{ECEB328C-F95C-43A8-8394-C6DA6B492C00}" type="presParOf" srcId="{F2F061E0-BD09-4553-9CC2-C7A53766A9DB}" destId="{66984185-22CD-48C0-A5A2-4D30DE7955D3}" srcOrd="5" destOrd="0" presId="urn:microsoft.com/office/officeart/2009/3/layout/RandomtoResultProcess"/>
    <dgm:cxn modelId="{3565F53C-649F-425D-9D34-481033CA12F8}" type="presParOf" srcId="{F2F061E0-BD09-4553-9CC2-C7A53766A9DB}" destId="{0AF56749-378C-4EDF-8D08-8C2993E4685F}" srcOrd="6" destOrd="0" presId="urn:microsoft.com/office/officeart/2009/3/layout/RandomtoResultProcess"/>
    <dgm:cxn modelId="{C32CE6FE-F551-425E-B85A-225946698881}" type="presParOf" srcId="{F2F061E0-BD09-4553-9CC2-C7A53766A9DB}" destId="{5856222A-F4FB-47D8-A0E0-3FDA88A2732E}" srcOrd="7" destOrd="0" presId="urn:microsoft.com/office/officeart/2009/3/layout/RandomtoResultProcess"/>
    <dgm:cxn modelId="{E7437CFE-AE20-444B-82C1-20033BEEC615}" type="presParOf" srcId="{F2F061E0-BD09-4553-9CC2-C7A53766A9DB}" destId="{2D27A755-96C5-4AC0-836F-A6C01F9E0D29}" srcOrd="8" destOrd="0" presId="urn:microsoft.com/office/officeart/2009/3/layout/RandomtoResultProcess"/>
    <dgm:cxn modelId="{6D2A9DF6-C4A1-44C3-99B6-6B768188AC1D}" type="presParOf" srcId="{F2F061E0-BD09-4553-9CC2-C7A53766A9DB}" destId="{E2FCD160-03FC-48C9-B05D-BCFBA1655166}" srcOrd="9" destOrd="0" presId="urn:microsoft.com/office/officeart/2009/3/layout/RandomtoResultProcess"/>
    <dgm:cxn modelId="{131B2E79-6C2E-4CEF-AA9A-24F5625CED17}" type="presParOf" srcId="{F2F061E0-BD09-4553-9CC2-C7A53766A9DB}" destId="{9D70EC13-5E69-4018-9E0D-46C8DB999F1D}" srcOrd="10" destOrd="0" presId="urn:microsoft.com/office/officeart/2009/3/layout/RandomtoResultProcess"/>
    <dgm:cxn modelId="{43F443D5-CACC-4034-ABDD-F930F8C4E025}" type="presParOf" srcId="{F2F061E0-BD09-4553-9CC2-C7A53766A9DB}" destId="{D4146164-8129-4B69-8AEB-587A19F236C1}" srcOrd="11" destOrd="0" presId="urn:microsoft.com/office/officeart/2009/3/layout/RandomtoResultProcess"/>
    <dgm:cxn modelId="{79E080E6-D11A-4A2C-A2DC-F9D1223EA81D}" type="presParOf" srcId="{F2F061E0-BD09-4553-9CC2-C7A53766A9DB}" destId="{1FCB6428-19CE-47C8-9304-499AD8E3EF06}" srcOrd="12" destOrd="0" presId="urn:microsoft.com/office/officeart/2009/3/layout/RandomtoResultProcess"/>
    <dgm:cxn modelId="{589BBC79-13E6-4B94-90C5-03AAFB49299F}" type="presParOf" srcId="{F2F061E0-BD09-4553-9CC2-C7A53766A9DB}" destId="{698AFFFE-1C73-4F58-8098-9DF138703905}" srcOrd="13" destOrd="0" presId="urn:microsoft.com/office/officeart/2009/3/layout/RandomtoResultProcess"/>
    <dgm:cxn modelId="{CCD19DE4-D857-45EF-A81A-60341A2147E1}" type="presParOf" srcId="{F2F061E0-BD09-4553-9CC2-C7A53766A9DB}" destId="{AA6F019D-0AA1-41EA-874F-5295927D4598}" srcOrd="14" destOrd="0" presId="urn:microsoft.com/office/officeart/2009/3/layout/RandomtoResultProcess"/>
    <dgm:cxn modelId="{BE446AF4-1BE5-4049-A596-DA1F23299EA5}" type="presParOf" srcId="{F2F061E0-BD09-4553-9CC2-C7A53766A9DB}" destId="{6EC027AF-B694-4099-9B2D-5BC5DBF12EAE}" srcOrd="15" destOrd="0" presId="urn:microsoft.com/office/officeart/2009/3/layout/RandomtoResultProcess"/>
    <dgm:cxn modelId="{ACF595DF-E9E3-4ED2-9422-22FA8935F7EA}" type="presParOf" srcId="{F2F061E0-BD09-4553-9CC2-C7A53766A9DB}" destId="{4B5C0E20-8357-44D8-B70A-D1343CBF9946}" srcOrd="16" destOrd="0" presId="urn:microsoft.com/office/officeart/2009/3/layout/RandomtoResultProcess"/>
    <dgm:cxn modelId="{0A5D2032-844C-4DA4-889E-97361B42F6DE}" type="presParOf" srcId="{F2F061E0-BD09-4553-9CC2-C7A53766A9DB}" destId="{06BD1B61-A39F-452E-ACCE-D674D6B9566D}" srcOrd="17" destOrd="0" presId="urn:microsoft.com/office/officeart/2009/3/layout/RandomtoResultProcess"/>
    <dgm:cxn modelId="{32667632-C293-45FC-A321-FF93293FE5E0}" type="presParOf" srcId="{F2F061E0-BD09-4553-9CC2-C7A53766A9DB}" destId="{17A978F3-3BE9-4D54-BCCF-35669FCB5CD3}" srcOrd="18" destOrd="0" presId="urn:microsoft.com/office/officeart/2009/3/layout/RandomtoResultProcess"/>
    <dgm:cxn modelId="{DFBE026A-C082-49AD-A9B9-288375A48C5F}" type="presParOf" srcId="{AA413732-07C1-4B1A-84E1-DACB26AC6360}" destId="{91E0DF8E-3E13-46E8-B284-D44491C33DDB}" srcOrd="1" destOrd="0" presId="urn:microsoft.com/office/officeart/2009/3/layout/RandomtoResultProcess"/>
    <dgm:cxn modelId="{D6A86A59-D42D-47A4-81F9-F1C7DA2DC75B}" type="presParOf" srcId="{91E0DF8E-3E13-46E8-B284-D44491C33DDB}" destId="{5C26F74D-29C2-47A5-ADA3-40EE6B8CE4BD}" srcOrd="0" destOrd="0" presId="urn:microsoft.com/office/officeart/2009/3/layout/RandomtoResultProcess"/>
    <dgm:cxn modelId="{5F7F797D-6EF9-4CE0-B7F4-F31339826F3E}" type="presParOf" srcId="{91E0DF8E-3E13-46E8-B284-D44491C33DDB}" destId="{FF5719FD-96D7-4AE5-A7F5-60C1DFE7D39E}" srcOrd="1" destOrd="0" presId="urn:microsoft.com/office/officeart/2009/3/layout/RandomtoResultProcess"/>
    <dgm:cxn modelId="{B57851A9-D7AE-4D85-9C4C-943CEA28BF55}" type="presParOf" srcId="{AA413732-07C1-4B1A-84E1-DACB26AC6360}" destId="{58747781-86C5-4893-9A5F-B83FA1515B0E}" srcOrd="2" destOrd="0" presId="urn:microsoft.com/office/officeart/2009/3/layout/RandomtoResultProcess"/>
    <dgm:cxn modelId="{27D5B3F5-97DD-4FB5-8A8A-F8722D50C2B7}" type="presParOf" srcId="{58747781-86C5-4893-9A5F-B83FA1515B0E}" destId="{2AF7AB3F-CA3A-4E18-979D-9F56F03DC33F}" srcOrd="0" destOrd="0" presId="urn:microsoft.com/office/officeart/2009/3/layout/RandomtoResultProcess"/>
    <dgm:cxn modelId="{8D3CB17D-4E99-4242-9D2D-AF6776CBC618}" type="presParOf" srcId="{58747781-86C5-4893-9A5F-B83FA1515B0E}" destId="{6C50BABB-925B-4F5A-B5B1-E6995D39C2CC}" srcOrd="1" destOrd="0" presId="urn:microsoft.com/office/officeart/2009/3/layout/RandomtoResultProcess"/>
    <dgm:cxn modelId="{E0637EDA-B969-4F50-91BF-A3D00CE2CECA}" type="presParOf" srcId="{AA413732-07C1-4B1A-84E1-DACB26AC6360}" destId="{65EEA057-2F78-40B8-B9AB-731425D9825C}" srcOrd="3" destOrd="0" presId="urn:microsoft.com/office/officeart/2009/3/layout/RandomtoResultProcess"/>
    <dgm:cxn modelId="{D8D1ACD5-7C43-4630-80C7-C15F3A2596FB}" type="presParOf" srcId="{65EEA057-2F78-40B8-B9AB-731425D9825C}" destId="{8E1695E7-F5D0-42EF-8980-BD0755D04549}" srcOrd="0" destOrd="0" presId="urn:microsoft.com/office/officeart/2009/3/layout/RandomtoResultProcess"/>
    <dgm:cxn modelId="{1FBE2E34-9C31-4AD5-9B80-8D2A02BEF098}" type="presParOf" srcId="{65EEA057-2F78-40B8-B9AB-731425D9825C}" destId="{2B1966E6-47C9-4F9C-B0AB-C60DA5517860}" srcOrd="1" destOrd="0" presId="urn:microsoft.com/office/officeart/2009/3/layout/RandomtoResultProcess"/>
    <dgm:cxn modelId="{5B1B6475-D0E6-4FC9-A603-3A5DD5C90144}" type="presParOf" srcId="{AA413732-07C1-4B1A-84E1-DACB26AC6360}" destId="{5907BFD2-734D-4225-8B54-4A1D3101558A}" srcOrd="4" destOrd="0" presId="urn:microsoft.com/office/officeart/2009/3/layout/RandomtoResultProcess"/>
    <dgm:cxn modelId="{79053216-C0BF-4571-83CC-CA920EC08382}" type="presParOf" srcId="{5907BFD2-734D-4225-8B54-4A1D3101558A}" destId="{303EEB97-79AA-425D-9DF0-E71B8F98774C}" srcOrd="0" destOrd="0" presId="urn:microsoft.com/office/officeart/2009/3/layout/RandomtoResultProcess"/>
    <dgm:cxn modelId="{A9C7388E-9112-4E78-A793-D6FDE2994490}" type="presParOf" srcId="{5907BFD2-734D-4225-8B54-4A1D3101558A}" destId="{FF0BDC86-DF22-4082-B846-DE00BD7C699D}" srcOrd="1" destOrd="0" presId="urn:microsoft.com/office/officeart/2009/3/layout/RandomtoResultProcess"/>
    <dgm:cxn modelId="{C56A9A81-25F4-4E98-9F83-B4C58EC2F95A}" type="presParOf" srcId="{AA413732-07C1-4B1A-84E1-DACB26AC6360}" destId="{709BD5EA-CAC2-4D19-9019-381F3C57F1F0}" srcOrd="5" destOrd="0" presId="urn:microsoft.com/office/officeart/2009/3/layout/RandomtoResultProcess"/>
    <dgm:cxn modelId="{BA77C979-C023-4BD4-A3C4-726C0041F55F}" type="presParOf" srcId="{709BD5EA-CAC2-4D19-9019-381F3C57F1F0}" destId="{E9AA641C-4C8E-49FB-911C-BD29330C70C1}" srcOrd="0" destOrd="0" presId="urn:microsoft.com/office/officeart/2009/3/layout/RandomtoResultProcess"/>
    <dgm:cxn modelId="{44B2AF60-D998-4CAF-AD14-F8B4AF251B5E}" type="presParOf" srcId="{709BD5EA-CAC2-4D19-9019-381F3C57F1F0}" destId="{70A140B7-F27D-4F35-8718-38C162CEB439}" srcOrd="1" destOrd="0" presId="urn:microsoft.com/office/officeart/2009/3/layout/RandomtoResultProcess"/>
    <dgm:cxn modelId="{8A89DBD4-2CE2-4BB0-9682-F7E1D71BFDD8}" type="presParOf" srcId="{AA413732-07C1-4B1A-84E1-DACB26AC6360}" destId="{E03C69C0-76B8-40E0-9142-1B4B577B6349}" srcOrd="6" destOrd="0" presId="urn:microsoft.com/office/officeart/2009/3/layout/RandomtoResultProcess"/>
    <dgm:cxn modelId="{6F962698-30CB-475A-A3A4-272479A002AF}" type="presParOf" srcId="{E03C69C0-76B8-40E0-9142-1B4B577B6349}" destId="{29504407-9FD6-4789-9386-2348449C2124}" srcOrd="0" destOrd="0" presId="urn:microsoft.com/office/officeart/2009/3/layout/RandomtoResultProcess"/>
    <dgm:cxn modelId="{4174C34A-A825-40D2-A2D9-F8D1992F4359}" type="presParOf" srcId="{E03C69C0-76B8-40E0-9142-1B4B577B6349}" destId="{E31E1863-82FF-4EF0-BDA7-10666478A9B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7604B-F668-46A4-84A7-022C995C749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C8E024-3A8F-47A4-BABD-58EEE531ABDC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Collecte de l’info </a:t>
          </a:r>
        </a:p>
      </dgm:t>
    </dgm:pt>
    <dgm:pt modelId="{AABAAC61-7C29-4862-90BA-0852C4F18EF9}" type="parTrans" cxnId="{62576DCE-3D40-408C-941D-FDB84C5F14FA}">
      <dgm:prSet/>
      <dgm:spPr/>
      <dgm:t>
        <a:bodyPr/>
        <a:lstStyle/>
        <a:p>
          <a:endParaRPr lang="fr-FR"/>
        </a:p>
      </dgm:t>
    </dgm:pt>
    <dgm:pt modelId="{51888EC6-974B-4752-B48A-D255CFC9ED95}" type="sibTrans" cxnId="{62576DCE-3D40-408C-941D-FDB84C5F14FA}">
      <dgm:prSet/>
      <dgm:spPr/>
      <dgm:t>
        <a:bodyPr/>
        <a:lstStyle/>
        <a:p>
          <a:endParaRPr lang="fr-FR"/>
        </a:p>
      </dgm:t>
    </dgm:pt>
    <dgm:pt modelId="{DC5A9EBD-D82F-4A56-A169-E982FDD6D0C2}">
      <dgm:prSet phldrT="[Texte]"/>
      <dgm:spPr/>
      <dgm:t>
        <a:bodyPr/>
        <a:lstStyle/>
        <a:p>
          <a:r>
            <a:rPr lang="fr-FR" dirty="0">
              <a:solidFill>
                <a:schemeClr val="tx1">
                  <a:lumMod val="50000"/>
                  <a:lumOff val="50000"/>
                </a:schemeClr>
              </a:solidFill>
            </a:rPr>
            <a:t>Traitement de l’info</a:t>
          </a:r>
        </a:p>
      </dgm:t>
    </dgm:pt>
    <dgm:pt modelId="{B086A9E2-D476-4440-B5CA-0E18A791BB15}" type="parTrans" cxnId="{93D69087-0A8B-40E0-A32E-80F8A38E9D42}">
      <dgm:prSet/>
      <dgm:spPr/>
      <dgm:t>
        <a:bodyPr/>
        <a:lstStyle/>
        <a:p>
          <a:endParaRPr lang="fr-FR"/>
        </a:p>
      </dgm:t>
    </dgm:pt>
    <dgm:pt modelId="{893C14EB-BAD5-4ADD-AB12-3180B6FCB1B4}" type="sibTrans" cxnId="{93D69087-0A8B-40E0-A32E-80F8A38E9D42}">
      <dgm:prSet/>
      <dgm:spPr/>
      <dgm:t>
        <a:bodyPr/>
        <a:lstStyle/>
        <a:p>
          <a:endParaRPr lang="fr-FR"/>
        </a:p>
      </dgm:t>
    </dgm:pt>
    <dgm:pt modelId="{9C520045-3A96-42CF-BE80-238EEF802E91}">
      <dgm:prSet phldrT="[Texte]"/>
      <dgm:spPr/>
      <dgm:t>
        <a:bodyPr/>
        <a:lstStyle/>
        <a:p>
          <a:r>
            <a:rPr lang="fr-FR" dirty="0">
              <a:solidFill>
                <a:schemeClr val="tx1">
                  <a:lumMod val="50000"/>
                  <a:lumOff val="50000"/>
                </a:schemeClr>
              </a:solidFill>
            </a:rPr>
            <a:t>Modélisation et prévision conjoncturelles</a:t>
          </a:r>
        </a:p>
      </dgm:t>
    </dgm:pt>
    <dgm:pt modelId="{5E435E84-2FDD-442A-B98A-B1823F34D8B4}" type="parTrans" cxnId="{8FDF42C8-6848-4174-A2C7-DA34E0F76EE5}">
      <dgm:prSet/>
      <dgm:spPr/>
      <dgm:t>
        <a:bodyPr/>
        <a:lstStyle/>
        <a:p>
          <a:endParaRPr lang="fr-FR"/>
        </a:p>
      </dgm:t>
    </dgm:pt>
    <dgm:pt modelId="{5DC57A60-948B-4D25-835C-D4B2AFC15E2A}" type="sibTrans" cxnId="{8FDF42C8-6848-4174-A2C7-DA34E0F76EE5}">
      <dgm:prSet/>
      <dgm:spPr/>
      <dgm:t>
        <a:bodyPr/>
        <a:lstStyle/>
        <a:p>
          <a:endParaRPr lang="fr-FR"/>
        </a:p>
      </dgm:t>
    </dgm:pt>
    <dgm:pt modelId="{CDCF3C22-EF95-49A2-A5DF-311611C99091}">
      <dgm:prSet phldrT="[Texte]"/>
      <dgm:spPr>
        <a:solidFill>
          <a:srgbClr val="84C7F4"/>
        </a:solidFill>
      </dgm:spPr>
      <dgm:t>
        <a:bodyPr/>
        <a:lstStyle/>
        <a:p>
          <a:r>
            <a:rPr lang="fr-FR" dirty="0">
              <a:solidFill>
                <a:schemeClr val="tx1">
                  <a:lumMod val="50000"/>
                  <a:lumOff val="50000"/>
                </a:schemeClr>
              </a:solidFill>
            </a:rPr>
            <a:t>Synthèse conjoncturelle</a:t>
          </a:r>
        </a:p>
      </dgm:t>
    </dgm:pt>
    <dgm:pt modelId="{D4B16051-FD3E-4452-987F-42F313BB4202}" type="parTrans" cxnId="{E70BF344-3BA4-4B0C-88FA-2B40766BE2DB}">
      <dgm:prSet/>
      <dgm:spPr/>
      <dgm:t>
        <a:bodyPr/>
        <a:lstStyle/>
        <a:p>
          <a:endParaRPr lang="fr-FR"/>
        </a:p>
      </dgm:t>
    </dgm:pt>
    <dgm:pt modelId="{86BD8D35-B2AB-41EC-87C7-5E1C80368D7C}" type="sibTrans" cxnId="{E70BF344-3BA4-4B0C-88FA-2B40766BE2DB}">
      <dgm:prSet/>
      <dgm:spPr/>
      <dgm:t>
        <a:bodyPr/>
        <a:lstStyle/>
        <a:p>
          <a:endParaRPr lang="fr-FR"/>
        </a:p>
      </dgm:t>
    </dgm:pt>
    <dgm:pt modelId="{AA413732-07C1-4B1A-84E1-DACB26AC6360}" type="pres">
      <dgm:prSet presAssocID="{D097604B-F668-46A4-84A7-022C995C7494}" presName="Name0" presStyleCnt="0">
        <dgm:presLayoutVars>
          <dgm:dir/>
          <dgm:animOne val="branch"/>
          <dgm:animLvl val="lvl"/>
        </dgm:presLayoutVars>
      </dgm:prSet>
      <dgm:spPr/>
    </dgm:pt>
    <dgm:pt modelId="{F2F061E0-BD09-4553-9CC2-C7A53766A9DB}" type="pres">
      <dgm:prSet presAssocID="{47C8E024-3A8F-47A4-BABD-58EEE531ABDC}" presName="chaos" presStyleCnt="0"/>
      <dgm:spPr/>
    </dgm:pt>
    <dgm:pt modelId="{652C52F1-64DC-43E8-9523-A50031DDB810}" type="pres">
      <dgm:prSet presAssocID="{47C8E024-3A8F-47A4-BABD-58EEE531ABDC}" presName="parTx1" presStyleLbl="revTx" presStyleIdx="0" presStyleCnt="3"/>
      <dgm:spPr/>
    </dgm:pt>
    <dgm:pt modelId="{1DB4605B-BD2E-4733-8678-7B939A25C848}" type="pres">
      <dgm:prSet presAssocID="{47C8E024-3A8F-47A4-BABD-58EEE531ABDC}" presName="c1" presStyleLbl="node1" presStyleIdx="0" presStyleCnt="19"/>
      <dgm:spPr>
        <a:solidFill>
          <a:srgbClr val="84C7F4"/>
        </a:solidFill>
      </dgm:spPr>
    </dgm:pt>
    <dgm:pt modelId="{0B1CE054-129B-4669-8DB2-C92BA53120FD}" type="pres">
      <dgm:prSet presAssocID="{47C8E024-3A8F-47A4-BABD-58EEE531ABDC}" presName="c2" presStyleLbl="node1" presStyleIdx="1" presStyleCnt="19"/>
      <dgm:spPr>
        <a:solidFill>
          <a:srgbClr val="84C7F4"/>
        </a:solidFill>
      </dgm:spPr>
    </dgm:pt>
    <dgm:pt modelId="{DC4A9BF0-AF38-485D-8282-073B30864523}" type="pres">
      <dgm:prSet presAssocID="{47C8E024-3A8F-47A4-BABD-58EEE531ABDC}" presName="c3" presStyleLbl="node1" presStyleIdx="2" presStyleCnt="19"/>
      <dgm:spPr>
        <a:solidFill>
          <a:srgbClr val="84C7F4"/>
        </a:solidFill>
      </dgm:spPr>
    </dgm:pt>
    <dgm:pt modelId="{010F6C8B-D39F-44C8-8FB5-A79F4E178820}" type="pres">
      <dgm:prSet presAssocID="{47C8E024-3A8F-47A4-BABD-58EEE531ABDC}" presName="c4" presStyleLbl="node1" presStyleIdx="3" presStyleCnt="19"/>
      <dgm:spPr>
        <a:solidFill>
          <a:srgbClr val="84C7F4"/>
        </a:solidFill>
      </dgm:spPr>
    </dgm:pt>
    <dgm:pt modelId="{66984185-22CD-48C0-A5A2-4D30DE7955D3}" type="pres">
      <dgm:prSet presAssocID="{47C8E024-3A8F-47A4-BABD-58EEE531ABDC}" presName="c5" presStyleLbl="node1" presStyleIdx="4" presStyleCnt="19"/>
      <dgm:spPr>
        <a:solidFill>
          <a:srgbClr val="84C7F4"/>
        </a:solidFill>
      </dgm:spPr>
    </dgm:pt>
    <dgm:pt modelId="{0AF56749-378C-4EDF-8D08-8C2993E4685F}" type="pres">
      <dgm:prSet presAssocID="{47C8E024-3A8F-47A4-BABD-58EEE531ABDC}" presName="c6" presStyleLbl="node1" presStyleIdx="5" presStyleCnt="19"/>
      <dgm:spPr>
        <a:solidFill>
          <a:srgbClr val="84C7F4"/>
        </a:solidFill>
      </dgm:spPr>
    </dgm:pt>
    <dgm:pt modelId="{5856222A-F4FB-47D8-A0E0-3FDA88A2732E}" type="pres">
      <dgm:prSet presAssocID="{47C8E024-3A8F-47A4-BABD-58EEE531ABDC}" presName="c7" presStyleLbl="node1" presStyleIdx="6" presStyleCnt="19"/>
      <dgm:spPr>
        <a:solidFill>
          <a:srgbClr val="84C7F4"/>
        </a:solidFill>
      </dgm:spPr>
    </dgm:pt>
    <dgm:pt modelId="{2D27A755-96C5-4AC0-836F-A6C01F9E0D29}" type="pres">
      <dgm:prSet presAssocID="{47C8E024-3A8F-47A4-BABD-58EEE531ABDC}" presName="c8" presStyleLbl="node1" presStyleIdx="7" presStyleCnt="19"/>
      <dgm:spPr>
        <a:solidFill>
          <a:srgbClr val="84C7F4"/>
        </a:solidFill>
      </dgm:spPr>
    </dgm:pt>
    <dgm:pt modelId="{E2FCD160-03FC-48C9-B05D-BCFBA1655166}" type="pres">
      <dgm:prSet presAssocID="{47C8E024-3A8F-47A4-BABD-58EEE531ABDC}" presName="c9" presStyleLbl="node1" presStyleIdx="8" presStyleCnt="19"/>
      <dgm:spPr>
        <a:solidFill>
          <a:srgbClr val="84C7F4"/>
        </a:solidFill>
      </dgm:spPr>
    </dgm:pt>
    <dgm:pt modelId="{9D70EC13-5E69-4018-9E0D-46C8DB999F1D}" type="pres">
      <dgm:prSet presAssocID="{47C8E024-3A8F-47A4-BABD-58EEE531ABDC}" presName="c10" presStyleLbl="node1" presStyleIdx="9" presStyleCnt="19"/>
      <dgm:spPr>
        <a:solidFill>
          <a:srgbClr val="84C7F4"/>
        </a:solidFill>
      </dgm:spPr>
    </dgm:pt>
    <dgm:pt modelId="{D4146164-8129-4B69-8AEB-587A19F236C1}" type="pres">
      <dgm:prSet presAssocID="{47C8E024-3A8F-47A4-BABD-58EEE531ABDC}" presName="c11" presStyleLbl="node1" presStyleIdx="10" presStyleCnt="19"/>
      <dgm:spPr>
        <a:solidFill>
          <a:srgbClr val="84C7F4"/>
        </a:solidFill>
      </dgm:spPr>
    </dgm:pt>
    <dgm:pt modelId="{1FCB6428-19CE-47C8-9304-499AD8E3EF06}" type="pres">
      <dgm:prSet presAssocID="{47C8E024-3A8F-47A4-BABD-58EEE531ABDC}" presName="c12" presStyleLbl="node1" presStyleIdx="11" presStyleCnt="19"/>
      <dgm:spPr>
        <a:solidFill>
          <a:srgbClr val="84C7F4"/>
        </a:solidFill>
      </dgm:spPr>
    </dgm:pt>
    <dgm:pt modelId="{698AFFFE-1C73-4F58-8098-9DF138703905}" type="pres">
      <dgm:prSet presAssocID="{47C8E024-3A8F-47A4-BABD-58EEE531ABDC}" presName="c13" presStyleLbl="node1" presStyleIdx="12" presStyleCnt="19"/>
      <dgm:spPr>
        <a:solidFill>
          <a:srgbClr val="84C7F4"/>
        </a:solidFill>
      </dgm:spPr>
    </dgm:pt>
    <dgm:pt modelId="{AA6F019D-0AA1-41EA-874F-5295927D4598}" type="pres">
      <dgm:prSet presAssocID="{47C8E024-3A8F-47A4-BABD-58EEE531ABDC}" presName="c14" presStyleLbl="node1" presStyleIdx="13" presStyleCnt="19"/>
      <dgm:spPr>
        <a:solidFill>
          <a:srgbClr val="84C7F4"/>
        </a:solidFill>
      </dgm:spPr>
    </dgm:pt>
    <dgm:pt modelId="{6EC027AF-B694-4099-9B2D-5BC5DBF12EAE}" type="pres">
      <dgm:prSet presAssocID="{47C8E024-3A8F-47A4-BABD-58EEE531ABDC}" presName="c15" presStyleLbl="node1" presStyleIdx="14" presStyleCnt="19"/>
      <dgm:spPr>
        <a:solidFill>
          <a:srgbClr val="84C7F4"/>
        </a:solidFill>
      </dgm:spPr>
    </dgm:pt>
    <dgm:pt modelId="{4B5C0E20-8357-44D8-B70A-D1343CBF9946}" type="pres">
      <dgm:prSet presAssocID="{47C8E024-3A8F-47A4-BABD-58EEE531ABDC}" presName="c16" presStyleLbl="node1" presStyleIdx="15" presStyleCnt="19"/>
      <dgm:spPr>
        <a:solidFill>
          <a:srgbClr val="84C7F4"/>
        </a:solidFill>
      </dgm:spPr>
    </dgm:pt>
    <dgm:pt modelId="{06BD1B61-A39F-452E-ACCE-D674D6B9566D}" type="pres">
      <dgm:prSet presAssocID="{47C8E024-3A8F-47A4-BABD-58EEE531ABDC}" presName="c17" presStyleLbl="node1" presStyleIdx="16" presStyleCnt="19"/>
      <dgm:spPr>
        <a:solidFill>
          <a:srgbClr val="84C7F4"/>
        </a:solidFill>
      </dgm:spPr>
    </dgm:pt>
    <dgm:pt modelId="{17A978F3-3BE9-4D54-BCCF-35669FCB5CD3}" type="pres">
      <dgm:prSet presAssocID="{47C8E024-3A8F-47A4-BABD-58EEE531ABDC}" presName="c18" presStyleLbl="node1" presStyleIdx="17" presStyleCnt="19"/>
      <dgm:spPr>
        <a:solidFill>
          <a:srgbClr val="84C7F4"/>
        </a:solidFill>
      </dgm:spPr>
    </dgm:pt>
    <dgm:pt modelId="{91E0DF8E-3E13-46E8-B284-D44491C33DDB}" type="pres">
      <dgm:prSet presAssocID="{51888EC6-974B-4752-B48A-D255CFC9ED95}" presName="chevronComposite1" presStyleCnt="0"/>
      <dgm:spPr/>
    </dgm:pt>
    <dgm:pt modelId="{5C26F74D-29C2-47A5-ADA3-40EE6B8CE4BD}" type="pres">
      <dgm:prSet presAssocID="{51888EC6-974B-4752-B48A-D255CFC9ED95}" presName="chevron1" presStyleLbl="sibTrans2D1" presStyleIdx="0" presStyleCnt="3"/>
      <dgm:spPr>
        <a:solidFill>
          <a:srgbClr val="622675"/>
        </a:solidFill>
      </dgm:spPr>
    </dgm:pt>
    <dgm:pt modelId="{FF5719FD-96D7-4AE5-A7F5-60C1DFE7D39E}" type="pres">
      <dgm:prSet presAssocID="{51888EC6-974B-4752-B48A-D255CFC9ED95}" presName="spChevron1" presStyleCnt="0"/>
      <dgm:spPr/>
    </dgm:pt>
    <dgm:pt modelId="{58747781-86C5-4893-9A5F-B83FA1515B0E}" type="pres">
      <dgm:prSet presAssocID="{DC5A9EBD-D82F-4A56-A169-E982FDD6D0C2}" presName="middle" presStyleCnt="0"/>
      <dgm:spPr/>
    </dgm:pt>
    <dgm:pt modelId="{2AF7AB3F-CA3A-4E18-979D-9F56F03DC33F}" type="pres">
      <dgm:prSet presAssocID="{DC5A9EBD-D82F-4A56-A169-E982FDD6D0C2}" presName="parTxMid" presStyleLbl="revTx" presStyleIdx="1" presStyleCnt="3"/>
      <dgm:spPr/>
    </dgm:pt>
    <dgm:pt modelId="{6C50BABB-925B-4F5A-B5B1-E6995D39C2CC}" type="pres">
      <dgm:prSet presAssocID="{DC5A9EBD-D82F-4A56-A169-E982FDD6D0C2}" presName="spMid" presStyleCnt="0"/>
      <dgm:spPr/>
    </dgm:pt>
    <dgm:pt modelId="{65EEA057-2F78-40B8-B9AB-731425D9825C}" type="pres">
      <dgm:prSet presAssocID="{893C14EB-BAD5-4ADD-AB12-3180B6FCB1B4}" presName="chevronComposite1" presStyleCnt="0"/>
      <dgm:spPr/>
    </dgm:pt>
    <dgm:pt modelId="{8E1695E7-F5D0-42EF-8980-BD0755D04549}" type="pres">
      <dgm:prSet presAssocID="{893C14EB-BAD5-4ADD-AB12-3180B6FCB1B4}" presName="chevron1" presStyleLbl="sibTrans2D1" presStyleIdx="1" presStyleCnt="3"/>
      <dgm:spPr>
        <a:solidFill>
          <a:srgbClr val="622675"/>
        </a:solidFill>
      </dgm:spPr>
    </dgm:pt>
    <dgm:pt modelId="{2B1966E6-47C9-4F9C-B0AB-C60DA5517860}" type="pres">
      <dgm:prSet presAssocID="{893C14EB-BAD5-4ADD-AB12-3180B6FCB1B4}" presName="spChevron1" presStyleCnt="0"/>
      <dgm:spPr/>
    </dgm:pt>
    <dgm:pt modelId="{5907BFD2-734D-4225-8B54-4A1D3101558A}" type="pres">
      <dgm:prSet presAssocID="{9C520045-3A96-42CF-BE80-238EEF802E91}" presName="middle" presStyleCnt="0"/>
      <dgm:spPr/>
    </dgm:pt>
    <dgm:pt modelId="{303EEB97-79AA-425D-9DF0-E71B8F98774C}" type="pres">
      <dgm:prSet presAssocID="{9C520045-3A96-42CF-BE80-238EEF802E91}" presName="parTxMid" presStyleLbl="revTx" presStyleIdx="2" presStyleCnt="3" custLinFactNeighborX="-3474" custLinFactNeighborY="80894"/>
      <dgm:spPr/>
    </dgm:pt>
    <dgm:pt modelId="{FF0BDC86-DF22-4082-B846-DE00BD7C699D}" type="pres">
      <dgm:prSet presAssocID="{9C520045-3A96-42CF-BE80-238EEF802E91}" presName="spMid" presStyleCnt="0"/>
      <dgm:spPr/>
    </dgm:pt>
    <dgm:pt modelId="{709BD5EA-CAC2-4D19-9019-381F3C57F1F0}" type="pres">
      <dgm:prSet presAssocID="{5DC57A60-948B-4D25-835C-D4B2AFC15E2A}" presName="chevronComposite1" presStyleCnt="0"/>
      <dgm:spPr/>
    </dgm:pt>
    <dgm:pt modelId="{E9AA641C-4C8E-49FB-911C-BD29330C70C1}" type="pres">
      <dgm:prSet presAssocID="{5DC57A60-948B-4D25-835C-D4B2AFC15E2A}" presName="chevron1" presStyleLbl="sibTrans2D1" presStyleIdx="2" presStyleCnt="3"/>
      <dgm:spPr>
        <a:solidFill>
          <a:srgbClr val="622675"/>
        </a:solidFill>
      </dgm:spPr>
    </dgm:pt>
    <dgm:pt modelId="{70A140B7-F27D-4F35-8718-38C162CEB439}" type="pres">
      <dgm:prSet presAssocID="{5DC57A60-948B-4D25-835C-D4B2AFC15E2A}" presName="spChevron1" presStyleCnt="0"/>
      <dgm:spPr/>
    </dgm:pt>
    <dgm:pt modelId="{E03C69C0-76B8-40E0-9142-1B4B577B6349}" type="pres">
      <dgm:prSet presAssocID="{CDCF3C22-EF95-49A2-A5DF-311611C99091}" presName="last" presStyleCnt="0"/>
      <dgm:spPr/>
    </dgm:pt>
    <dgm:pt modelId="{29504407-9FD6-4789-9386-2348449C2124}" type="pres">
      <dgm:prSet presAssocID="{CDCF3C22-EF95-49A2-A5DF-311611C99091}" presName="circleTx" presStyleLbl="node1" presStyleIdx="18" presStyleCnt="19"/>
      <dgm:spPr/>
    </dgm:pt>
    <dgm:pt modelId="{E31E1863-82FF-4EF0-BDA7-10666478A9B0}" type="pres">
      <dgm:prSet presAssocID="{CDCF3C22-EF95-49A2-A5DF-311611C99091}" presName="spN" presStyleCnt="0"/>
      <dgm:spPr/>
    </dgm:pt>
  </dgm:ptLst>
  <dgm:cxnLst>
    <dgm:cxn modelId="{C76A4313-71DA-4B55-ADC8-73B6351FC4C5}" type="presOf" srcId="{D097604B-F668-46A4-84A7-022C995C7494}" destId="{AA413732-07C1-4B1A-84E1-DACB26AC6360}" srcOrd="0" destOrd="0" presId="urn:microsoft.com/office/officeart/2009/3/layout/RandomtoResultProcess"/>
    <dgm:cxn modelId="{6F64E128-3C9A-4CB3-8868-40EDF4EAB186}" type="presOf" srcId="{DC5A9EBD-D82F-4A56-A169-E982FDD6D0C2}" destId="{2AF7AB3F-CA3A-4E18-979D-9F56F03DC33F}" srcOrd="0" destOrd="0" presId="urn:microsoft.com/office/officeart/2009/3/layout/RandomtoResultProcess"/>
    <dgm:cxn modelId="{E70BF344-3BA4-4B0C-88FA-2B40766BE2DB}" srcId="{D097604B-F668-46A4-84A7-022C995C7494}" destId="{CDCF3C22-EF95-49A2-A5DF-311611C99091}" srcOrd="3" destOrd="0" parTransId="{D4B16051-FD3E-4452-987F-42F313BB4202}" sibTransId="{86BD8D35-B2AB-41EC-87C7-5E1C80368D7C}"/>
    <dgm:cxn modelId="{BC21A470-696B-4C90-908D-E52B7B7D0FC8}" type="presOf" srcId="{9C520045-3A96-42CF-BE80-238EEF802E91}" destId="{303EEB97-79AA-425D-9DF0-E71B8F98774C}" srcOrd="0" destOrd="0" presId="urn:microsoft.com/office/officeart/2009/3/layout/RandomtoResultProcess"/>
    <dgm:cxn modelId="{93D69087-0A8B-40E0-A32E-80F8A38E9D42}" srcId="{D097604B-F668-46A4-84A7-022C995C7494}" destId="{DC5A9EBD-D82F-4A56-A169-E982FDD6D0C2}" srcOrd="1" destOrd="0" parTransId="{B086A9E2-D476-4440-B5CA-0E18A791BB15}" sibTransId="{893C14EB-BAD5-4ADD-AB12-3180B6FCB1B4}"/>
    <dgm:cxn modelId="{EC5A34AD-E9E6-4671-AF92-627B0B170ABB}" type="presOf" srcId="{47C8E024-3A8F-47A4-BABD-58EEE531ABDC}" destId="{652C52F1-64DC-43E8-9523-A50031DDB810}" srcOrd="0" destOrd="0" presId="urn:microsoft.com/office/officeart/2009/3/layout/RandomtoResultProcess"/>
    <dgm:cxn modelId="{8FDF42C8-6848-4174-A2C7-DA34E0F76EE5}" srcId="{D097604B-F668-46A4-84A7-022C995C7494}" destId="{9C520045-3A96-42CF-BE80-238EEF802E91}" srcOrd="2" destOrd="0" parTransId="{5E435E84-2FDD-442A-B98A-B1823F34D8B4}" sibTransId="{5DC57A60-948B-4D25-835C-D4B2AFC15E2A}"/>
    <dgm:cxn modelId="{62576DCE-3D40-408C-941D-FDB84C5F14FA}" srcId="{D097604B-F668-46A4-84A7-022C995C7494}" destId="{47C8E024-3A8F-47A4-BABD-58EEE531ABDC}" srcOrd="0" destOrd="0" parTransId="{AABAAC61-7C29-4862-90BA-0852C4F18EF9}" sibTransId="{51888EC6-974B-4752-B48A-D255CFC9ED95}"/>
    <dgm:cxn modelId="{A3BFBCDE-96E9-4314-BD1D-4558394C6DA2}" type="presOf" srcId="{CDCF3C22-EF95-49A2-A5DF-311611C99091}" destId="{29504407-9FD6-4789-9386-2348449C2124}" srcOrd="0" destOrd="0" presId="urn:microsoft.com/office/officeart/2009/3/layout/RandomtoResultProcess"/>
    <dgm:cxn modelId="{F6A34174-2D9A-480A-BEB7-B4E59F4CA323}" type="presParOf" srcId="{AA413732-07C1-4B1A-84E1-DACB26AC6360}" destId="{F2F061E0-BD09-4553-9CC2-C7A53766A9DB}" srcOrd="0" destOrd="0" presId="urn:microsoft.com/office/officeart/2009/3/layout/RandomtoResultProcess"/>
    <dgm:cxn modelId="{A69985C3-3AE0-4BED-98B6-664877D84490}" type="presParOf" srcId="{F2F061E0-BD09-4553-9CC2-C7A53766A9DB}" destId="{652C52F1-64DC-43E8-9523-A50031DDB810}" srcOrd="0" destOrd="0" presId="urn:microsoft.com/office/officeart/2009/3/layout/RandomtoResultProcess"/>
    <dgm:cxn modelId="{2D2A67A8-769C-489E-9DC3-B105254DAD9D}" type="presParOf" srcId="{F2F061E0-BD09-4553-9CC2-C7A53766A9DB}" destId="{1DB4605B-BD2E-4733-8678-7B939A25C848}" srcOrd="1" destOrd="0" presId="urn:microsoft.com/office/officeart/2009/3/layout/RandomtoResultProcess"/>
    <dgm:cxn modelId="{70FDCB79-BF8A-46D2-B262-F736DF12EF5A}" type="presParOf" srcId="{F2F061E0-BD09-4553-9CC2-C7A53766A9DB}" destId="{0B1CE054-129B-4669-8DB2-C92BA53120FD}" srcOrd="2" destOrd="0" presId="urn:microsoft.com/office/officeart/2009/3/layout/RandomtoResultProcess"/>
    <dgm:cxn modelId="{4CAF7969-D8AF-4BFD-8AAC-A0D30B8872C3}" type="presParOf" srcId="{F2F061E0-BD09-4553-9CC2-C7A53766A9DB}" destId="{DC4A9BF0-AF38-485D-8282-073B30864523}" srcOrd="3" destOrd="0" presId="urn:microsoft.com/office/officeart/2009/3/layout/RandomtoResultProcess"/>
    <dgm:cxn modelId="{F47FF55C-1B17-4D1A-8B24-801AE3D81F33}" type="presParOf" srcId="{F2F061E0-BD09-4553-9CC2-C7A53766A9DB}" destId="{010F6C8B-D39F-44C8-8FB5-A79F4E178820}" srcOrd="4" destOrd="0" presId="urn:microsoft.com/office/officeart/2009/3/layout/RandomtoResultProcess"/>
    <dgm:cxn modelId="{ECEB328C-F95C-43A8-8394-C6DA6B492C00}" type="presParOf" srcId="{F2F061E0-BD09-4553-9CC2-C7A53766A9DB}" destId="{66984185-22CD-48C0-A5A2-4D30DE7955D3}" srcOrd="5" destOrd="0" presId="urn:microsoft.com/office/officeart/2009/3/layout/RandomtoResultProcess"/>
    <dgm:cxn modelId="{3565F53C-649F-425D-9D34-481033CA12F8}" type="presParOf" srcId="{F2F061E0-BD09-4553-9CC2-C7A53766A9DB}" destId="{0AF56749-378C-4EDF-8D08-8C2993E4685F}" srcOrd="6" destOrd="0" presId="urn:microsoft.com/office/officeart/2009/3/layout/RandomtoResultProcess"/>
    <dgm:cxn modelId="{C32CE6FE-F551-425E-B85A-225946698881}" type="presParOf" srcId="{F2F061E0-BD09-4553-9CC2-C7A53766A9DB}" destId="{5856222A-F4FB-47D8-A0E0-3FDA88A2732E}" srcOrd="7" destOrd="0" presId="urn:microsoft.com/office/officeart/2009/3/layout/RandomtoResultProcess"/>
    <dgm:cxn modelId="{E7437CFE-AE20-444B-82C1-20033BEEC615}" type="presParOf" srcId="{F2F061E0-BD09-4553-9CC2-C7A53766A9DB}" destId="{2D27A755-96C5-4AC0-836F-A6C01F9E0D29}" srcOrd="8" destOrd="0" presId="urn:microsoft.com/office/officeart/2009/3/layout/RandomtoResultProcess"/>
    <dgm:cxn modelId="{6D2A9DF6-C4A1-44C3-99B6-6B768188AC1D}" type="presParOf" srcId="{F2F061E0-BD09-4553-9CC2-C7A53766A9DB}" destId="{E2FCD160-03FC-48C9-B05D-BCFBA1655166}" srcOrd="9" destOrd="0" presId="urn:microsoft.com/office/officeart/2009/3/layout/RandomtoResultProcess"/>
    <dgm:cxn modelId="{131B2E79-6C2E-4CEF-AA9A-24F5625CED17}" type="presParOf" srcId="{F2F061E0-BD09-4553-9CC2-C7A53766A9DB}" destId="{9D70EC13-5E69-4018-9E0D-46C8DB999F1D}" srcOrd="10" destOrd="0" presId="urn:microsoft.com/office/officeart/2009/3/layout/RandomtoResultProcess"/>
    <dgm:cxn modelId="{43F443D5-CACC-4034-ABDD-F930F8C4E025}" type="presParOf" srcId="{F2F061E0-BD09-4553-9CC2-C7A53766A9DB}" destId="{D4146164-8129-4B69-8AEB-587A19F236C1}" srcOrd="11" destOrd="0" presId="urn:microsoft.com/office/officeart/2009/3/layout/RandomtoResultProcess"/>
    <dgm:cxn modelId="{79E080E6-D11A-4A2C-A2DC-F9D1223EA81D}" type="presParOf" srcId="{F2F061E0-BD09-4553-9CC2-C7A53766A9DB}" destId="{1FCB6428-19CE-47C8-9304-499AD8E3EF06}" srcOrd="12" destOrd="0" presId="urn:microsoft.com/office/officeart/2009/3/layout/RandomtoResultProcess"/>
    <dgm:cxn modelId="{589BBC79-13E6-4B94-90C5-03AAFB49299F}" type="presParOf" srcId="{F2F061E0-BD09-4553-9CC2-C7A53766A9DB}" destId="{698AFFFE-1C73-4F58-8098-9DF138703905}" srcOrd="13" destOrd="0" presId="urn:microsoft.com/office/officeart/2009/3/layout/RandomtoResultProcess"/>
    <dgm:cxn modelId="{CCD19DE4-D857-45EF-A81A-60341A2147E1}" type="presParOf" srcId="{F2F061E0-BD09-4553-9CC2-C7A53766A9DB}" destId="{AA6F019D-0AA1-41EA-874F-5295927D4598}" srcOrd="14" destOrd="0" presId="urn:microsoft.com/office/officeart/2009/3/layout/RandomtoResultProcess"/>
    <dgm:cxn modelId="{BE446AF4-1BE5-4049-A596-DA1F23299EA5}" type="presParOf" srcId="{F2F061E0-BD09-4553-9CC2-C7A53766A9DB}" destId="{6EC027AF-B694-4099-9B2D-5BC5DBF12EAE}" srcOrd="15" destOrd="0" presId="urn:microsoft.com/office/officeart/2009/3/layout/RandomtoResultProcess"/>
    <dgm:cxn modelId="{ACF595DF-E9E3-4ED2-9422-22FA8935F7EA}" type="presParOf" srcId="{F2F061E0-BD09-4553-9CC2-C7A53766A9DB}" destId="{4B5C0E20-8357-44D8-B70A-D1343CBF9946}" srcOrd="16" destOrd="0" presId="urn:microsoft.com/office/officeart/2009/3/layout/RandomtoResultProcess"/>
    <dgm:cxn modelId="{0A5D2032-844C-4DA4-889E-97361B42F6DE}" type="presParOf" srcId="{F2F061E0-BD09-4553-9CC2-C7A53766A9DB}" destId="{06BD1B61-A39F-452E-ACCE-D674D6B9566D}" srcOrd="17" destOrd="0" presId="urn:microsoft.com/office/officeart/2009/3/layout/RandomtoResultProcess"/>
    <dgm:cxn modelId="{32667632-C293-45FC-A321-FF93293FE5E0}" type="presParOf" srcId="{F2F061E0-BD09-4553-9CC2-C7A53766A9DB}" destId="{17A978F3-3BE9-4D54-BCCF-35669FCB5CD3}" srcOrd="18" destOrd="0" presId="urn:microsoft.com/office/officeart/2009/3/layout/RandomtoResultProcess"/>
    <dgm:cxn modelId="{DFBE026A-C082-49AD-A9B9-288375A48C5F}" type="presParOf" srcId="{AA413732-07C1-4B1A-84E1-DACB26AC6360}" destId="{91E0DF8E-3E13-46E8-B284-D44491C33DDB}" srcOrd="1" destOrd="0" presId="urn:microsoft.com/office/officeart/2009/3/layout/RandomtoResultProcess"/>
    <dgm:cxn modelId="{D6A86A59-D42D-47A4-81F9-F1C7DA2DC75B}" type="presParOf" srcId="{91E0DF8E-3E13-46E8-B284-D44491C33DDB}" destId="{5C26F74D-29C2-47A5-ADA3-40EE6B8CE4BD}" srcOrd="0" destOrd="0" presId="urn:microsoft.com/office/officeart/2009/3/layout/RandomtoResultProcess"/>
    <dgm:cxn modelId="{5F7F797D-6EF9-4CE0-B7F4-F31339826F3E}" type="presParOf" srcId="{91E0DF8E-3E13-46E8-B284-D44491C33DDB}" destId="{FF5719FD-96D7-4AE5-A7F5-60C1DFE7D39E}" srcOrd="1" destOrd="0" presId="urn:microsoft.com/office/officeart/2009/3/layout/RandomtoResultProcess"/>
    <dgm:cxn modelId="{B57851A9-D7AE-4D85-9C4C-943CEA28BF55}" type="presParOf" srcId="{AA413732-07C1-4B1A-84E1-DACB26AC6360}" destId="{58747781-86C5-4893-9A5F-B83FA1515B0E}" srcOrd="2" destOrd="0" presId="urn:microsoft.com/office/officeart/2009/3/layout/RandomtoResultProcess"/>
    <dgm:cxn modelId="{27D5B3F5-97DD-4FB5-8A8A-F8722D50C2B7}" type="presParOf" srcId="{58747781-86C5-4893-9A5F-B83FA1515B0E}" destId="{2AF7AB3F-CA3A-4E18-979D-9F56F03DC33F}" srcOrd="0" destOrd="0" presId="urn:microsoft.com/office/officeart/2009/3/layout/RandomtoResultProcess"/>
    <dgm:cxn modelId="{8D3CB17D-4E99-4242-9D2D-AF6776CBC618}" type="presParOf" srcId="{58747781-86C5-4893-9A5F-B83FA1515B0E}" destId="{6C50BABB-925B-4F5A-B5B1-E6995D39C2CC}" srcOrd="1" destOrd="0" presId="urn:microsoft.com/office/officeart/2009/3/layout/RandomtoResultProcess"/>
    <dgm:cxn modelId="{E0637EDA-B969-4F50-91BF-A3D00CE2CECA}" type="presParOf" srcId="{AA413732-07C1-4B1A-84E1-DACB26AC6360}" destId="{65EEA057-2F78-40B8-B9AB-731425D9825C}" srcOrd="3" destOrd="0" presId="urn:microsoft.com/office/officeart/2009/3/layout/RandomtoResultProcess"/>
    <dgm:cxn modelId="{D8D1ACD5-7C43-4630-80C7-C15F3A2596FB}" type="presParOf" srcId="{65EEA057-2F78-40B8-B9AB-731425D9825C}" destId="{8E1695E7-F5D0-42EF-8980-BD0755D04549}" srcOrd="0" destOrd="0" presId="urn:microsoft.com/office/officeart/2009/3/layout/RandomtoResultProcess"/>
    <dgm:cxn modelId="{1FBE2E34-9C31-4AD5-9B80-8D2A02BEF098}" type="presParOf" srcId="{65EEA057-2F78-40B8-B9AB-731425D9825C}" destId="{2B1966E6-47C9-4F9C-B0AB-C60DA5517860}" srcOrd="1" destOrd="0" presId="urn:microsoft.com/office/officeart/2009/3/layout/RandomtoResultProcess"/>
    <dgm:cxn modelId="{5B1B6475-D0E6-4FC9-A603-3A5DD5C90144}" type="presParOf" srcId="{AA413732-07C1-4B1A-84E1-DACB26AC6360}" destId="{5907BFD2-734D-4225-8B54-4A1D3101558A}" srcOrd="4" destOrd="0" presId="urn:microsoft.com/office/officeart/2009/3/layout/RandomtoResultProcess"/>
    <dgm:cxn modelId="{79053216-C0BF-4571-83CC-CA920EC08382}" type="presParOf" srcId="{5907BFD2-734D-4225-8B54-4A1D3101558A}" destId="{303EEB97-79AA-425D-9DF0-E71B8F98774C}" srcOrd="0" destOrd="0" presId="urn:microsoft.com/office/officeart/2009/3/layout/RandomtoResultProcess"/>
    <dgm:cxn modelId="{A9C7388E-9112-4E78-A793-D6FDE2994490}" type="presParOf" srcId="{5907BFD2-734D-4225-8B54-4A1D3101558A}" destId="{FF0BDC86-DF22-4082-B846-DE00BD7C699D}" srcOrd="1" destOrd="0" presId="urn:microsoft.com/office/officeart/2009/3/layout/RandomtoResultProcess"/>
    <dgm:cxn modelId="{C56A9A81-25F4-4E98-9F83-B4C58EC2F95A}" type="presParOf" srcId="{AA413732-07C1-4B1A-84E1-DACB26AC6360}" destId="{709BD5EA-CAC2-4D19-9019-381F3C57F1F0}" srcOrd="5" destOrd="0" presId="urn:microsoft.com/office/officeart/2009/3/layout/RandomtoResultProcess"/>
    <dgm:cxn modelId="{BA77C979-C023-4BD4-A3C4-726C0041F55F}" type="presParOf" srcId="{709BD5EA-CAC2-4D19-9019-381F3C57F1F0}" destId="{E9AA641C-4C8E-49FB-911C-BD29330C70C1}" srcOrd="0" destOrd="0" presId="urn:microsoft.com/office/officeart/2009/3/layout/RandomtoResultProcess"/>
    <dgm:cxn modelId="{44B2AF60-D998-4CAF-AD14-F8B4AF251B5E}" type="presParOf" srcId="{709BD5EA-CAC2-4D19-9019-381F3C57F1F0}" destId="{70A140B7-F27D-4F35-8718-38C162CEB439}" srcOrd="1" destOrd="0" presId="urn:microsoft.com/office/officeart/2009/3/layout/RandomtoResultProcess"/>
    <dgm:cxn modelId="{8A89DBD4-2CE2-4BB0-9682-F7E1D71BFDD8}" type="presParOf" srcId="{AA413732-07C1-4B1A-84E1-DACB26AC6360}" destId="{E03C69C0-76B8-40E0-9142-1B4B577B6349}" srcOrd="6" destOrd="0" presId="urn:microsoft.com/office/officeart/2009/3/layout/RandomtoResultProcess"/>
    <dgm:cxn modelId="{6F962698-30CB-475A-A3A4-272479A002AF}" type="presParOf" srcId="{E03C69C0-76B8-40E0-9142-1B4B577B6349}" destId="{29504407-9FD6-4789-9386-2348449C2124}" srcOrd="0" destOrd="0" presId="urn:microsoft.com/office/officeart/2009/3/layout/RandomtoResultProcess"/>
    <dgm:cxn modelId="{4174C34A-A825-40D2-A2D9-F8D1992F4359}" type="presParOf" srcId="{E03C69C0-76B8-40E0-9142-1B4B577B6349}" destId="{E31E1863-82FF-4EF0-BDA7-10666478A9B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6C1BC-FA25-436D-A3C6-9EF7952FAC4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59E312E-320E-47DB-B82C-8A0B585BDCB6}">
      <dgm:prSet phldrT="[Texte]"/>
      <dgm:spPr>
        <a:solidFill>
          <a:srgbClr val="F2652A"/>
        </a:solidFill>
      </dgm:spPr>
      <dgm:t>
        <a:bodyPr/>
        <a:lstStyle/>
        <a:p>
          <a:r>
            <a:rPr lang="fr-FR" dirty="0"/>
            <a:t>Données qualitatives</a:t>
          </a:r>
        </a:p>
      </dgm:t>
    </dgm:pt>
    <dgm:pt modelId="{EF8CA474-AEC2-4172-A5DD-8011E4BA918C}" type="parTrans" cxnId="{D1C6236C-5B4E-4B6F-BD9A-65DA93859D76}">
      <dgm:prSet/>
      <dgm:spPr/>
      <dgm:t>
        <a:bodyPr/>
        <a:lstStyle/>
        <a:p>
          <a:endParaRPr lang="fr-FR"/>
        </a:p>
      </dgm:t>
    </dgm:pt>
    <dgm:pt modelId="{0D7E0A69-2914-4A21-806A-4FEB253B3EE7}" type="sibTrans" cxnId="{D1C6236C-5B4E-4B6F-BD9A-65DA93859D76}">
      <dgm:prSet/>
      <dgm:spPr/>
      <dgm:t>
        <a:bodyPr/>
        <a:lstStyle/>
        <a:p>
          <a:endParaRPr lang="fr-FR"/>
        </a:p>
      </dgm:t>
    </dgm:pt>
    <dgm:pt modelId="{9939F1BF-9D12-40EA-A40E-E03ED112E339}">
      <dgm:prSet phldrT="[Texte]"/>
      <dgm:spPr>
        <a:solidFill>
          <a:srgbClr val="622675">
            <a:alpha val="90000"/>
          </a:srgbClr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Enquêtes conjoncturelles auprès des entreprises et auprès des ménages </a:t>
          </a:r>
        </a:p>
      </dgm:t>
    </dgm:pt>
    <dgm:pt modelId="{9372E242-733F-4B0F-995E-E040463A5528}" type="parTrans" cxnId="{C19C3564-F2AC-4BCA-B26C-88878C87059D}">
      <dgm:prSet/>
      <dgm:spPr/>
      <dgm:t>
        <a:bodyPr/>
        <a:lstStyle/>
        <a:p>
          <a:endParaRPr lang="fr-FR"/>
        </a:p>
      </dgm:t>
    </dgm:pt>
    <dgm:pt modelId="{01B8E5AC-D9A8-4B7C-AF00-46AD003CE1FE}" type="sibTrans" cxnId="{C19C3564-F2AC-4BCA-B26C-88878C87059D}">
      <dgm:prSet/>
      <dgm:spPr/>
      <dgm:t>
        <a:bodyPr/>
        <a:lstStyle/>
        <a:p>
          <a:endParaRPr lang="fr-FR"/>
        </a:p>
      </dgm:t>
    </dgm:pt>
    <dgm:pt modelId="{6B492035-EC4F-48F3-A4DE-2F1ED8619D9A}">
      <dgm:prSet phldrT="[Texte]"/>
      <dgm:spPr>
        <a:solidFill>
          <a:srgbClr val="F2652A"/>
        </a:solidFill>
      </dgm:spPr>
      <dgm:t>
        <a:bodyPr/>
        <a:lstStyle/>
        <a:p>
          <a:r>
            <a:rPr lang="fr-FR" dirty="0"/>
            <a:t>Données quantitatives</a:t>
          </a:r>
        </a:p>
      </dgm:t>
    </dgm:pt>
    <dgm:pt modelId="{6354C738-87FA-4F52-A7EA-E50A5B0922BF}" type="parTrans" cxnId="{7DF3A726-B6CB-442A-B49A-520426CFFA31}">
      <dgm:prSet/>
      <dgm:spPr/>
      <dgm:t>
        <a:bodyPr/>
        <a:lstStyle/>
        <a:p>
          <a:endParaRPr lang="fr-FR"/>
        </a:p>
      </dgm:t>
    </dgm:pt>
    <dgm:pt modelId="{F194965C-11FA-453F-A10E-210EFDE6D344}" type="sibTrans" cxnId="{7DF3A726-B6CB-442A-B49A-520426CFFA31}">
      <dgm:prSet/>
      <dgm:spPr/>
      <dgm:t>
        <a:bodyPr/>
        <a:lstStyle/>
        <a:p>
          <a:endParaRPr lang="fr-FR"/>
        </a:p>
      </dgm:t>
    </dgm:pt>
    <dgm:pt modelId="{4CFFE4A1-B32C-40CA-9E26-BF2FE7ED4290}">
      <dgm:prSet phldrT="[Texte]"/>
      <dgm:spPr>
        <a:solidFill>
          <a:srgbClr val="622675">
            <a:alpha val="90000"/>
          </a:srgbClr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Enquêtes quantitatives permanentes du HCP, des statistiques administratives et des indicateurs de l’environnement international </a:t>
          </a:r>
        </a:p>
      </dgm:t>
    </dgm:pt>
    <dgm:pt modelId="{EE17D2D2-CC72-4A99-9937-8BBD92D3E12B}" type="parTrans" cxnId="{4B38EB5A-D5D9-4470-9B53-30485B6C968C}">
      <dgm:prSet/>
      <dgm:spPr/>
      <dgm:t>
        <a:bodyPr/>
        <a:lstStyle/>
        <a:p>
          <a:endParaRPr lang="fr-FR"/>
        </a:p>
      </dgm:t>
    </dgm:pt>
    <dgm:pt modelId="{AABFFD2E-9149-452F-8EDC-338B52D34DC3}" type="sibTrans" cxnId="{4B38EB5A-D5D9-4470-9B53-30485B6C968C}">
      <dgm:prSet/>
      <dgm:spPr/>
      <dgm:t>
        <a:bodyPr/>
        <a:lstStyle/>
        <a:p>
          <a:endParaRPr lang="fr-FR"/>
        </a:p>
      </dgm:t>
    </dgm:pt>
    <dgm:pt modelId="{1C134900-6C2B-4FCB-A6EA-483ED392ED83}" type="pres">
      <dgm:prSet presAssocID="{BE96C1BC-FA25-436D-A3C6-9EF7952FAC4D}" presName="Name0" presStyleCnt="0">
        <dgm:presLayoutVars>
          <dgm:dir/>
          <dgm:animLvl val="lvl"/>
          <dgm:resizeHandles val="exact"/>
        </dgm:presLayoutVars>
      </dgm:prSet>
      <dgm:spPr/>
    </dgm:pt>
    <dgm:pt modelId="{F77F6D82-2D43-44DD-B4D7-B9ACC649EA79}" type="pres">
      <dgm:prSet presAssocID="{959E312E-320E-47DB-B82C-8A0B585BDCB6}" presName="linNode" presStyleCnt="0"/>
      <dgm:spPr/>
    </dgm:pt>
    <dgm:pt modelId="{D08F42B2-CC96-4B7C-97D9-4DF98775713C}" type="pres">
      <dgm:prSet presAssocID="{959E312E-320E-47DB-B82C-8A0B585BDCB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1EB691A-802B-4C88-9800-BE7A5C757E98}" type="pres">
      <dgm:prSet presAssocID="{959E312E-320E-47DB-B82C-8A0B585BDCB6}" presName="descendantText" presStyleLbl="alignAccFollowNode1" presStyleIdx="0" presStyleCnt="2" custLinFactNeighborX="0" custLinFactNeighborY="0">
        <dgm:presLayoutVars>
          <dgm:bulletEnabled val="1"/>
        </dgm:presLayoutVars>
      </dgm:prSet>
      <dgm:spPr/>
    </dgm:pt>
    <dgm:pt modelId="{7E75EC56-47CC-4FB2-B4B9-500E63BA001D}" type="pres">
      <dgm:prSet presAssocID="{0D7E0A69-2914-4A21-806A-4FEB253B3EE7}" presName="sp" presStyleCnt="0"/>
      <dgm:spPr/>
    </dgm:pt>
    <dgm:pt modelId="{DA0263DB-CCD1-48DD-B406-D9B4330C194E}" type="pres">
      <dgm:prSet presAssocID="{6B492035-EC4F-48F3-A4DE-2F1ED8619D9A}" presName="linNode" presStyleCnt="0"/>
      <dgm:spPr/>
    </dgm:pt>
    <dgm:pt modelId="{61B6D9B8-5240-4DF3-B2B9-AC778CF87127}" type="pres">
      <dgm:prSet presAssocID="{6B492035-EC4F-48F3-A4DE-2F1ED8619D9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F6458E48-E4F4-472E-BC1B-A2BB96D11D78}" type="pres">
      <dgm:prSet presAssocID="{6B492035-EC4F-48F3-A4DE-2F1ED8619D9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5248003-7E88-437D-934F-A2B569CB25EF}" type="presOf" srcId="{6B492035-EC4F-48F3-A4DE-2F1ED8619D9A}" destId="{61B6D9B8-5240-4DF3-B2B9-AC778CF87127}" srcOrd="0" destOrd="0" presId="urn:microsoft.com/office/officeart/2005/8/layout/vList5"/>
    <dgm:cxn modelId="{966D4C05-8B05-4F7C-98A5-9BB17C85CECC}" type="presOf" srcId="{959E312E-320E-47DB-B82C-8A0B585BDCB6}" destId="{D08F42B2-CC96-4B7C-97D9-4DF98775713C}" srcOrd="0" destOrd="0" presId="urn:microsoft.com/office/officeart/2005/8/layout/vList5"/>
    <dgm:cxn modelId="{77DA7913-192D-47D5-8790-6FA42068BB68}" type="presOf" srcId="{9939F1BF-9D12-40EA-A40E-E03ED112E339}" destId="{61EB691A-802B-4C88-9800-BE7A5C757E98}" srcOrd="0" destOrd="0" presId="urn:microsoft.com/office/officeart/2005/8/layout/vList5"/>
    <dgm:cxn modelId="{7DF3A726-B6CB-442A-B49A-520426CFFA31}" srcId="{BE96C1BC-FA25-436D-A3C6-9EF7952FAC4D}" destId="{6B492035-EC4F-48F3-A4DE-2F1ED8619D9A}" srcOrd="1" destOrd="0" parTransId="{6354C738-87FA-4F52-A7EA-E50A5B0922BF}" sibTransId="{F194965C-11FA-453F-A10E-210EFDE6D344}"/>
    <dgm:cxn modelId="{C19C3564-F2AC-4BCA-B26C-88878C87059D}" srcId="{959E312E-320E-47DB-B82C-8A0B585BDCB6}" destId="{9939F1BF-9D12-40EA-A40E-E03ED112E339}" srcOrd="0" destOrd="0" parTransId="{9372E242-733F-4B0F-995E-E040463A5528}" sibTransId="{01B8E5AC-D9A8-4B7C-AF00-46AD003CE1FE}"/>
    <dgm:cxn modelId="{D1C6236C-5B4E-4B6F-BD9A-65DA93859D76}" srcId="{BE96C1BC-FA25-436D-A3C6-9EF7952FAC4D}" destId="{959E312E-320E-47DB-B82C-8A0B585BDCB6}" srcOrd="0" destOrd="0" parTransId="{EF8CA474-AEC2-4172-A5DD-8011E4BA918C}" sibTransId="{0D7E0A69-2914-4A21-806A-4FEB253B3EE7}"/>
    <dgm:cxn modelId="{4B38EB5A-D5D9-4470-9B53-30485B6C968C}" srcId="{6B492035-EC4F-48F3-A4DE-2F1ED8619D9A}" destId="{4CFFE4A1-B32C-40CA-9E26-BF2FE7ED4290}" srcOrd="0" destOrd="0" parTransId="{EE17D2D2-CC72-4A99-9937-8BBD92D3E12B}" sibTransId="{AABFFD2E-9149-452F-8EDC-338B52D34DC3}"/>
    <dgm:cxn modelId="{90281883-F568-4A2A-80BB-0DD1DC5E953C}" type="presOf" srcId="{BE96C1BC-FA25-436D-A3C6-9EF7952FAC4D}" destId="{1C134900-6C2B-4FCB-A6EA-483ED392ED83}" srcOrd="0" destOrd="0" presId="urn:microsoft.com/office/officeart/2005/8/layout/vList5"/>
    <dgm:cxn modelId="{226DA5EE-FF89-4084-B819-2BAC9201C47B}" type="presOf" srcId="{4CFFE4A1-B32C-40CA-9E26-BF2FE7ED4290}" destId="{F6458E48-E4F4-472E-BC1B-A2BB96D11D78}" srcOrd="0" destOrd="0" presId="urn:microsoft.com/office/officeart/2005/8/layout/vList5"/>
    <dgm:cxn modelId="{4DBEC9DA-A8E1-4356-BB28-92B5981E5CD1}" type="presParOf" srcId="{1C134900-6C2B-4FCB-A6EA-483ED392ED83}" destId="{F77F6D82-2D43-44DD-B4D7-B9ACC649EA79}" srcOrd="0" destOrd="0" presId="urn:microsoft.com/office/officeart/2005/8/layout/vList5"/>
    <dgm:cxn modelId="{328B365F-E4FB-45DE-93EB-7D7969322412}" type="presParOf" srcId="{F77F6D82-2D43-44DD-B4D7-B9ACC649EA79}" destId="{D08F42B2-CC96-4B7C-97D9-4DF98775713C}" srcOrd="0" destOrd="0" presId="urn:microsoft.com/office/officeart/2005/8/layout/vList5"/>
    <dgm:cxn modelId="{BF8F14E0-968D-4AF8-ABD6-F3E4CD5A9D99}" type="presParOf" srcId="{F77F6D82-2D43-44DD-B4D7-B9ACC649EA79}" destId="{61EB691A-802B-4C88-9800-BE7A5C757E98}" srcOrd="1" destOrd="0" presId="urn:microsoft.com/office/officeart/2005/8/layout/vList5"/>
    <dgm:cxn modelId="{12863DBB-D31D-45C3-BF86-9FD58184075E}" type="presParOf" srcId="{1C134900-6C2B-4FCB-A6EA-483ED392ED83}" destId="{7E75EC56-47CC-4FB2-B4B9-500E63BA001D}" srcOrd="1" destOrd="0" presId="urn:microsoft.com/office/officeart/2005/8/layout/vList5"/>
    <dgm:cxn modelId="{6B1F2A6E-4D6C-4E99-80E4-9F6478FF5FCB}" type="presParOf" srcId="{1C134900-6C2B-4FCB-A6EA-483ED392ED83}" destId="{DA0263DB-CCD1-48DD-B406-D9B4330C194E}" srcOrd="2" destOrd="0" presId="urn:microsoft.com/office/officeart/2005/8/layout/vList5"/>
    <dgm:cxn modelId="{B1132C6B-8804-4585-88A8-447A187E0644}" type="presParOf" srcId="{DA0263DB-CCD1-48DD-B406-D9B4330C194E}" destId="{61B6D9B8-5240-4DF3-B2B9-AC778CF87127}" srcOrd="0" destOrd="0" presId="urn:microsoft.com/office/officeart/2005/8/layout/vList5"/>
    <dgm:cxn modelId="{0E910C3A-9CB1-40EE-BFE2-656F9D4343A2}" type="presParOf" srcId="{DA0263DB-CCD1-48DD-B406-D9B4330C194E}" destId="{F6458E48-E4F4-472E-BC1B-A2BB96D11D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7604B-F668-46A4-84A7-022C995C749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C8E024-3A8F-47A4-BABD-58EEE531ABDC}">
      <dgm:prSet phldrT="[Texte]"/>
      <dgm:spPr/>
      <dgm:t>
        <a:bodyPr/>
        <a:lstStyle/>
        <a:p>
          <a:r>
            <a:rPr lang="fr-FR" b="0" dirty="0">
              <a:solidFill>
                <a:schemeClr val="tx1">
                  <a:lumMod val="50000"/>
                  <a:lumOff val="50000"/>
                </a:schemeClr>
              </a:solidFill>
            </a:rPr>
            <a:t>Collecte de l’info </a:t>
          </a:r>
        </a:p>
      </dgm:t>
    </dgm:pt>
    <dgm:pt modelId="{AABAAC61-7C29-4862-90BA-0852C4F18EF9}" type="parTrans" cxnId="{62576DCE-3D40-408C-941D-FDB84C5F14FA}">
      <dgm:prSet/>
      <dgm:spPr/>
      <dgm:t>
        <a:bodyPr/>
        <a:lstStyle/>
        <a:p>
          <a:endParaRPr lang="fr-FR"/>
        </a:p>
      </dgm:t>
    </dgm:pt>
    <dgm:pt modelId="{51888EC6-974B-4752-B48A-D255CFC9ED95}" type="sibTrans" cxnId="{62576DCE-3D40-408C-941D-FDB84C5F14FA}">
      <dgm:prSet/>
      <dgm:spPr/>
      <dgm:t>
        <a:bodyPr/>
        <a:lstStyle/>
        <a:p>
          <a:endParaRPr lang="fr-FR"/>
        </a:p>
      </dgm:t>
    </dgm:pt>
    <dgm:pt modelId="{DC5A9EBD-D82F-4A56-A169-E982FDD6D0C2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Traitement de l’info</a:t>
          </a:r>
        </a:p>
      </dgm:t>
    </dgm:pt>
    <dgm:pt modelId="{B086A9E2-D476-4440-B5CA-0E18A791BB15}" type="parTrans" cxnId="{93D69087-0A8B-40E0-A32E-80F8A38E9D42}">
      <dgm:prSet/>
      <dgm:spPr/>
      <dgm:t>
        <a:bodyPr/>
        <a:lstStyle/>
        <a:p>
          <a:endParaRPr lang="fr-FR"/>
        </a:p>
      </dgm:t>
    </dgm:pt>
    <dgm:pt modelId="{893C14EB-BAD5-4ADD-AB12-3180B6FCB1B4}" type="sibTrans" cxnId="{93D69087-0A8B-40E0-A32E-80F8A38E9D42}">
      <dgm:prSet/>
      <dgm:spPr/>
      <dgm:t>
        <a:bodyPr/>
        <a:lstStyle/>
        <a:p>
          <a:endParaRPr lang="fr-FR"/>
        </a:p>
      </dgm:t>
    </dgm:pt>
    <dgm:pt modelId="{9C520045-3A96-42CF-BE80-238EEF802E91}">
      <dgm:prSet phldrT="[Texte]"/>
      <dgm:spPr/>
      <dgm:t>
        <a:bodyPr/>
        <a:lstStyle/>
        <a:p>
          <a:r>
            <a:rPr lang="fr-FR" dirty="0">
              <a:solidFill>
                <a:schemeClr val="tx1">
                  <a:lumMod val="50000"/>
                  <a:lumOff val="50000"/>
                </a:schemeClr>
              </a:solidFill>
            </a:rPr>
            <a:t>Modélisation et prévision conjoncturelles</a:t>
          </a:r>
        </a:p>
      </dgm:t>
    </dgm:pt>
    <dgm:pt modelId="{5E435E84-2FDD-442A-B98A-B1823F34D8B4}" type="parTrans" cxnId="{8FDF42C8-6848-4174-A2C7-DA34E0F76EE5}">
      <dgm:prSet/>
      <dgm:spPr/>
      <dgm:t>
        <a:bodyPr/>
        <a:lstStyle/>
        <a:p>
          <a:endParaRPr lang="fr-FR"/>
        </a:p>
      </dgm:t>
    </dgm:pt>
    <dgm:pt modelId="{5DC57A60-948B-4D25-835C-D4B2AFC15E2A}" type="sibTrans" cxnId="{8FDF42C8-6848-4174-A2C7-DA34E0F76EE5}">
      <dgm:prSet/>
      <dgm:spPr/>
      <dgm:t>
        <a:bodyPr/>
        <a:lstStyle/>
        <a:p>
          <a:endParaRPr lang="fr-FR"/>
        </a:p>
      </dgm:t>
    </dgm:pt>
    <dgm:pt modelId="{CDCF3C22-EF95-49A2-A5DF-311611C99091}">
      <dgm:prSet phldrT="[Texte]"/>
      <dgm:spPr>
        <a:solidFill>
          <a:srgbClr val="84C7F4"/>
        </a:solidFill>
      </dgm:spPr>
      <dgm:t>
        <a:bodyPr/>
        <a:lstStyle/>
        <a:p>
          <a:r>
            <a:rPr lang="fr-FR" dirty="0">
              <a:solidFill>
                <a:schemeClr val="tx1">
                  <a:lumMod val="50000"/>
                  <a:lumOff val="50000"/>
                </a:schemeClr>
              </a:solidFill>
            </a:rPr>
            <a:t>Synthèse conjoncturelle</a:t>
          </a:r>
        </a:p>
      </dgm:t>
    </dgm:pt>
    <dgm:pt modelId="{D4B16051-FD3E-4452-987F-42F313BB4202}" type="parTrans" cxnId="{E70BF344-3BA4-4B0C-88FA-2B40766BE2DB}">
      <dgm:prSet/>
      <dgm:spPr/>
      <dgm:t>
        <a:bodyPr/>
        <a:lstStyle/>
        <a:p>
          <a:endParaRPr lang="fr-FR"/>
        </a:p>
      </dgm:t>
    </dgm:pt>
    <dgm:pt modelId="{86BD8D35-B2AB-41EC-87C7-5E1C80368D7C}" type="sibTrans" cxnId="{E70BF344-3BA4-4B0C-88FA-2B40766BE2DB}">
      <dgm:prSet/>
      <dgm:spPr/>
      <dgm:t>
        <a:bodyPr/>
        <a:lstStyle/>
        <a:p>
          <a:endParaRPr lang="fr-FR"/>
        </a:p>
      </dgm:t>
    </dgm:pt>
    <dgm:pt modelId="{AA413732-07C1-4B1A-84E1-DACB26AC6360}" type="pres">
      <dgm:prSet presAssocID="{D097604B-F668-46A4-84A7-022C995C7494}" presName="Name0" presStyleCnt="0">
        <dgm:presLayoutVars>
          <dgm:dir/>
          <dgm:animOne val="branch"/>
          <dgm:animLvl val="lvl"/>
        </dgm:presLayoutVars>
      </dgm:prSet>
      <dgm:spPr/>
    </dgm:pt>
    <dgm:pt modelId="{F2F061E0-BD09-4553-9CC2-C7A53766A9DB}" type="pres">
      <dgm:prSet presAssocID="{47C8E024-3A8F-47A4-BABD-58EEE531ABDC}" presName="chaos" presStyleCnt="0"/>
      <dgm:spPr/>
    </dgm:pt>
    <dgm:pt modelId="{652C52F1-64DC-43E8-9523-A50031DDB810}" type="pres">
      <dgm:prSet presAssocID="{47C8E024-3A8F-47A4-BABD-58EEE531ABDC}" presName="parTx1" presStyleLbl="revTx" presStyleIdx="0" presStyleCnt="3"/>
      <dgm:spPr/>
    </dgm:pt>
    <dgm:pt modelId="{1DB4605B-BD2E-4733-8678-7B939A25C848}" type="pres">
      <dgm:prSet presAssocID="{47C8E024-3A8F-47A4-BABD-58EEE531ABDC}" presName="c1" presStyleLbl="node1" presStyleIdx="0" presStyleCnt="19"/>
      <dgm:spPr>
        <a:solidFill>
          <a:srgbClr val="84C7F4"/>
        </a:solidFill>
      </dgm:spPr>
    </dgm:pt>
    <dgm:pt modelId="{0B1CE054-129B-4669-8DB2-C92BA53120FD}" type="pres">
      <dgm:prSet presAssocID="{47C8E024-3A8F-47A4-BABD-58EEE531ABDC}" presName="c2" presStyleLbl="node1" presStyleIdx="1" presStyleCnt="19"/>
      <dgm:spPr>
        <a:solidFill>
          <a:srgbClr val="84C7F4"/>
        </a:solidFill>
      </dgm:spPr>
    </dgm:pt>
    <dgm:pt modelId="{DC4A9BF0-AF38-485D-8282-073B30864523}" type="pres">
      <dgm:prSet presAssocID="{47C8E024-3A8F-47A4-BABD-58EEE531ABDC}" presName="c3" presStyleLbl="node1" presStyleIdx="2" presStyleCnt="19"/>
      <dgm:spPr>
        <a:solidFill>
          <a:srgbClr val="84C7F4"/>
        </a:solidFill>
      </dgm:spPr>
    </dgm:pt>
    <dgm:pt modelId="{010F6C8B-D39F-44C8-8FB5-A79F4E178820}" type="pres">
      <dgm:prSet presAssocID="{47C8E024-3A8F-47A4-BABD-58EEE531ABDC}" presName="c4" presStyleLbl="node1" presStyleIdx="3" presStyleCnt="19"/>
      <dgm:spPr>
        <a:solidFill>
          <a:srgbClr val="84C7F4"/>
        </a:solidFill>
      </dgm:spPr>
    </dgm:pt>
    <dgm:pt modelId="{66984185-22CD-48C0-A5A2-4D30DE7955D3}" type="pres">
      <dgm:prSet presAssocID="{47C8E024-3A8F-47A4-BABD-58EEE531ABDC}" presName="c5" presStyleLbl="node1" presStyleIdx="4" presStyleCnt="19"/>
      <dgm:spPr>
        <a:solidFill>
          <a:srgbClr val="84C7F4"/>
        </a:solidFill>
      </dgm:spPr>
    </dgm:pt>
    <dgm:pt modelId="{0AF56749-378C-4EDF-8D08-8C2993E4685F}" type="pres">
      <dgm:prSet presAssocID="{47C8E024-3A8F-47A4-BABD-58EEE531ABDC}" presName="c6" presStyleLbl="node1" presStyleIdx="5" presStyleCnt="19"/>
      <dgm:spPr>
        <a:solidFill>
          <a:srgbClr val="84C7F4"/>
        </a:solidFill>
      </dgm:spPr>
    </dgm:pt>
    <dgm:pt modelId="{5856222A-F4FB-47D8-A0E0-3FDA88A2732E}" type="pres">
      <dgm:prSet presAssocID="{47C8E024-3A8F-47A4-BABD-58EEE531ABDC}" presName="c7" presStyleLbl="node1" presStyleIdx="6" presStyleCnt="19"/>
      <dgm:spPr>
        <a:solidFill>
          <a:srgbClr val="84C7F4"/>
        </a:solidFill>
      </dgm:spPr>
    </dgm:pt>
    <dgm:pt modelId="{2D27A755-96C5-4AC0-836F-A6C01F9E0D29}" type="pres">
      <dgm:prSet presAssocID="{47C8E024-3A8F-47A4-BABD-58EEE531ABDC}" presName="c8" presStyleLbl="node1" presStyleIdx="7" presStyleCnt="19"/>
      <dgm:spPr>
        <a:solidFill>
          <a:srgbClr val="84C7F4"/>
        </a:solidFill>
      </dgm:spPr>
    </dgm:pt>
    <dgm:pt modelId="{E2FCD160-03FC-48C9-B05D-BCFBA1655166}" type="pres">
      <dgm:prSet presAssocID="{47C8E024-3A8F-47A4-BABD-58EEE531ABDC}" presName="c9" presStyleLbl="node1" presStyleIdx="8" presStyleCnt="19"/>
      <dgm:spPr>
        <a:solidFill>
          <a:srgbClr val="84C7F4"/>
        </a:solidFill>
      </dgm:spPr>
    </dgm:pt>
    <dgm:pt modelId="{9D70EC13-5E69-4018-9E0D-46C8DB999F1D}" type="pres">
      <dgm:prSet presAssocID="{47C8E024-3A8F-47A4-BABD-58EEE531ABDC}" presName="c10" presStyleLbl="node1" presStyleIdx="9" presStyleCnt="19"/>
      <dgm:spPr>
        <a:solidFill>
          <a:srgbClr val="84C7F4"/>
        </a:solidFill>
      </dgm:spPr>
    </dgm:pt>
    <dgm:pt modelId="{D4146164-8129-4B69-8AEB-587A19F236C1}" type="pres">
      <dgm:prSet presAssocID="{47C8E024-3A8F-47A4-BABD-58EEE531ABDC}" presName="c11" presStyleLbl="node1" presStyleIdx="10" presStyleCnt="19"/>
      <dgm:spPr>
        <a:solidFill>
          <a:srgbClr val="84C7F4"/>
        </a:solidFill>
      </dgm:spPr>
    </dgm:pt>
    <dgm:pt modelId="{1FCB6428-19CE-47C8-9304-499AD8E3EF06}" type="pres">
      <dgm:prSet presAssocID="{47C8E024-3A8F-47A4-BABD-58EEE531ABDC}" presName="c12" presStyleLbl="node1" presStyleIdx="11" presStyleCnt="19"/>
      <dgm:spPr>
        <a:solidFill>
          <a:srgbClr val="84C7F4"/>
        </a:solidFill>
      </dgm:spPr>
    </dgm:pt>
    <dgm:pt modelId="{698AFFFE-1C73-4F58-8098-9DF138703905}" type="pres">
      <dgm:prSet presAssocID="{47C8E024-3A8F-47A4-BABD-58EEE531ABDC}" presName="c13" presStyleLbl="node1" presStyleIdx="12" presStyleCnt="19"/>
      <dgm:spPr>
        <a:solidFill>
          <a:srgbClr val="84C7F4"/>
        </a:solidFill>
      </dgm:spPr>
    </dgm:pt>
    <dgm:pt modelId="{AA6F019D-0AA1-41EA-874F-5295927D4598}" type="pres">
      <dgm:prSet presAssocID="{47C8E024-3A8F-47A4-BABD-58EEE531ABDC}" presName="c14" presStyleLbl="node1" presStyleIdx="13" presStyleCnt="19"/>
      <dgm:spPr>
        <a:solidFill>
          <a:srgbClr val="84C7F4"/>
        </a:solidFill>
      </dgm:spPr>
    </dgm:pt>
    <dgm:pt modelId="{6EC027AF-B694-4099-9B2D-5BC5DBF12EAE}" type="pres">
      <dgm:prSet presAssocID="{47C8E024-3A8F-47A4-BABD-58EEE531ABDC}" presName="c15" presStyleLbl="node1" presStyleIdx="14" presStyleCnt="19"/>
      <dgm:spPr>
        <a:solidFill>
          <a:srgbClr val="84C7F4"/>
        </a:solidFill>
      </dgm:spPr>
    </dgm:pt>
    <dgm:pt modelId="{4B5C0E20-8357-44D8-B70A-D1343CBF9946}" type="pres">
      <dgm:prSet presAssocID="{47C8E024-3A8F-47A4-BABD-58EEE531ABDC}" presName="c16" presStyleLbl="node1" presStyleIdx="15" presStyleCnt="19"/>
      <dgm:spPr>
        <a:solidFill>
          <a:srgbClr val="84C7F4"/>
        </a:solidFill>
      </dgm:spPr>
    </dgm:pt>
    <dgm:pt modelId="{06BD1B61-A39F-452E-ACCE-D674D6B9566D}" type="pres">
      <dgm:prSet presAssocID="{47C8E024-3A8F-47A4-BABD-58EEE531ABDC}" presName="c17" presStyleLbl="node1" presStyleIdx="16" presStyleCnt="19"/>
      <dgm:spPr>
        <a:solidFill>
          <a:srgbClr val="84C7F4"/>
        </a:solidFill>
      </dgm:spPr>
    </dgm:pt>
    <dgm:pt modelId="{17A978F3-3BE9-4D54-BCCF-35669FCB5CD3}" type="pres">
      <dgm:prSet presAssocID="{47C8E024-3A8F-47A4-BABD-58EEE531ABDC}" presName="c18" presStyleLbl="node1" presStyleIdx="17" presStyleCnt="19"/>
      <dgm:spPr>
        <a:solidFill>
          <a:srgbClr val="84C7F4"/>
        </a:solidFill>
      </dgm:spPr>
    </dgm:pt>
    <dgm:pt modelId="{91E0DF8E-3E13-46E8-B284-D44491C33DDB}" type="pres">
      <dgm:prSet presAssocID="{51888EC6-974B-4752-B48A-D255CFC9ED95}" presName="chevronComposite1" presStyleCnt="0"/>
      <dgm:spPr/>
    </dgm:pt>
    <dgm:pt modelId="{5C26F74D-29C2-47A5-ADA3-40EE6B8CE4BD}" type="pres">
      <dgm:prSet presAssocID="{51888EC6-974B-4752-B48A-D255CFC9ED95}" presName="chevron1" presStyleLbl="sibTrans2D1" presStyleIdx="0" presStyleCnt="3"/>
      <dgm:spPr>
        <a:solidFill>
          <a:srgbClr val="622675"/>
        </a:solidFill>
      </dgm:spPr>
    </dgm:pt>
    <dgm:pt modelId="{FF5719FD-96D7-4AE5-A7F5-60C1DFE7D39E}" type="pres">
      <dgm:prSet presAssocID="{51888EC6-974B-4752-B48A-D255CFC9ED95}" presName="spChevron1" presStyleCnt="0"/>
      <dgm:spPr/>
    </dgm:pt>
    <dgm:pt modelId="{58747781-86C5-4893-9A5F-B83FA1515B0E}" type="pres">
      <dgm:prSet presAssocID="{DC5A9EBD-D82F-4A56-A169-E982FDD6D0C2}" presName="middle" presStyleCnt="0"/>
      <dgm:spPr/>
    </dgm:pt>
    <dgm:pt modelId="{2AF7AB3F-CA3A-4E18-979D-9F56F03DC33F}" type="pres">
      <dgm:prSet presAssocID="{DC5A9EBD-D82F-4A56-A169-E982FDD6D0C2}" presName="parTxMid" presStyleLbl="revTx" presStyleIdx="1" presStyleCnt="3"/>
      <dgm:spPr/>
    </dgm:pt>
    <dgm:pt modelId="{6C50BABB-925B-4F5A-B5B1-E6995D39C2CC}" type="pres">
      <dgm:prSet presAssocID="{DC5A9EBD-D82F-4A56-A169-E982FDD6D0C2}" presName="spMid" presStyleCnt="0"/>
      <dgm:spPr/>
    </dgm:pt>
    <dgm:pt modelId="{65EEA057-2F78-40B8-B9AB-731425D9825C}" type="pres">
      <dgm:prSet presAssocID="{893C14EB-BAD5-4ADD-AB12-3180B6FCB1B4}" presName="chevronComposite1" presStyleCnt="0"/>
      <dgm:spPr/>
    </dgm:pt>
    <dgm:pt modelId="{8E1695E7-F5D0-42EF-8980-BD0755D04549}" type="pres">
      <dgm:prSet presAssocID="{893C14EB-BAD5-4ADD-AB12-3180B6FCB1B4}" presName="chevron1" presStyleLbl="sibTrans2D1" presStyleIdx="1" presStyleCnt="3"/>
      <dgm:spPr>
        <a:solidFill>
          <a:srgbClr val="622675"/>
        </a:solidFill>
      </dgm:spPr>
    </dgm:pt>
    <dgm:pt modelId="{2B1966E6-47C9-4F9C-B0AB-C60DA5517860}" type="pres">
      <dgm:prSet presAssocID="{893C14EB-BAD5-4ADD-AB12-3180B6FCB1B4}" presName="spChevron1" presStyleCnt="0"/>
      <dgm:spPr/>
    </dgm:pt>
    <dgm:pt modelId="{5907BFD2-734D-4225-8B54-4A1D3101558A}" type="pres">
      <dgm:prSet presAssocID="{9C520045-3A96-42CF-BE80-238EEF802E91}" presName="middle" presStyleCnt="0"/>
      <dgm:spPr/>
    </dgm:pt>
    <dgm:pt modelId="{303EEB97-79AA-425D-9DF0-E71B8F98774C}" type="pres">
      <dgm:prSet presAssocID="{9C520045-3A96-42CF-BE80-238EEF802E91}" presName="parTxMid" presStyleLbl="revTx" presStyleIdx="2" presStyleCnt="3" custLinFactNeighborX="-3474" custLinFactNeighborY="80894"/>
      <dgm:spPr/>
    </dgm:pt>
    <dgm:pt modelId="{FF0BDC86-DF22-4082-B846-DE00BD7C699D}" type="pres">
      <dgm:prSet presAssocID="{9C520045-3A96-42CF-BE80-238EEF802E91}" presName="spMid" presStyleCnt="0"/>
      <dgm:spPr/>
    </dgm:pt>
    <dgm:pt modelId="{709BD5EA-CAC2-4D19-9019-381F3C57F1F0}" type="pres">
      <dgm:prSet presAssocID="{5DC57A60-948B-4D25-835C-D4B2AFC15E2A}" presName="chevronComposite1" presStyleCnt="0"/>
      <dgm:spPr/>
    </dgm:pt>
    <dgm:pt modelId="{E9AA641C-4C8E-49FB-911C-BD29330C70C1}" type="pres">
      <dgm:prSet presAssocID="{5DC57A60-948B-4D25-835C-D4B2AFC15E2A}" presName="chevron1" presStyleLbl="sibTrans2D1" presStyleIdx="2" presStyleCnt="3"/>
      <dgm:spPr>
        <a:solidFill>
          <a:srgbClr val="622675"/>
        </a:solidFill>
      </dgm:spPr>
    </dgm:pt>
    <dgm:pt modelId="{70A140B7-F27D-4F35-8718-38C162CEB439}" type="pres">
      <dgm:prSet presAssocID="{5DC57A60-948B-4D25-835C-D4B2AFC15E2A}" presName="spChevron1" presStyleCnt="0"/>
      <dgm:spPr/>
    </dgm:pt>
    <dgm:pt modelId="{E03C69C0-76B8-40E0-9142-1B4B577B6349}" type="pres">
      <dgm:prSet presAssocID="{CDCF3C22-EF95-49A2-A5DF-311611C99091}" presName="last" presStyleCnt="0"/>
      <dgm:spPr/>
    </dgm:pt>
    <dgm:pt modelId="{29504407-9FD6-4789-9386-2348449C2124}" type="pres">
      <dgm:prSet presAssocID="{CDCF3C22-EF95-49A2-A5DF-311611C99091}" presName="circleTx" presStyleLbl="node1" presStyleIdx="18" presStyleCnt="19"/>
      <dgm:spPr/>
    </dgm:pt>
    <dgm:pt modelId="{E31E1863-82FF-4EF0-BDA7-10666478A9B0}" type="pres">
      <dgm:prSet presAssocID="{CDCF3C22-EF95-49A2-A5DF-311611C99091}" presName="spN" presStyleCnt="0"/>
      <dgm:spPr/>
    </dgm:pt>
  </dgm:ptLst>
  <dgm:cxnLst>
    <dgm:cxn modelId="{C76A4313-71DA-4B55-ADC8-73B6351FC4C5}" type="presOf" srcId="{D097604B-F668-46A4-84A7-022C995C7494}" destId="{AA413732-07C1-4B1A-84E1-DACB26AC6360}" srcOrd="0" destOrd="0" presId="urn:microsoft.com/office/officeart/2009/3/layout/RandomtoResultProcess"/>
    <dgm:cxn modelId="{6F64E128-3C9A-4CB3-8868-40EDF4EAB186}" type="presOf" srcId="{DC5A9EBD-D82F-4A56-A169-E982FDD6D0C2}" destId="{2AF7AB3F-CA3A-4E18-979D-9F56F03DC33F}" srcOrd="0" destOrd="0" presId="urn:microsoft.com/office/officeart/2009/3/layout/RandomtoResultProcess"/>
    <dgm:cxn modelId="{E70BF344-3BA4-4B0C-88FA-2B40766BE2DB}" srcId="{D097604B-F668-46A4-84A7-022C995C7494}" destId="{CDCF3C22-EF95-49A2-A5DF-311611C99091}" srcOrd="3" destOrd="0" parTransId="{D4B16051-FD3E-4452-987F-42F313BB4202}" sibTransId="{86BD8D35-B2AB-41EC-87C7-5E1C80368D7C}"/>
    <dgm:cxn modelId="{BC21A470-696B-4C90-908D-E52B7B7D0FC8}" type="presOf" srcId="{9C520045-3A96-42CF-BE80-238EEF802E91}" destId="{303EEB97-79AA-425D-9DF0-E71B8F98774C}" srcOrd="0" destOrd="0" presId="urn:microsoft.com/office/officeart/2009/3/layout/RandomtoResultProcess"/>
    <dgm:cxn modelId="{93D69087-0A8B-40E0-A32E-80F8A38E9D42}" srcId="{D097604B-F668-46A4-84A7-022C995C7494}" destId="{DC5A9EBD-D82F-4A56-A169-E982FDD6D0C2}" srcOrd="1" destOrd="0" parTransId="{B086A9E2-D476-4440-B5CA-0E18A791BB15}" sibTransId="{893C14EB-BAD5-4ADD-AB12-3180B6FCB1B4}"/>
    <dgm:cxn modelId="{EC5A34AD-E9E6-4671-AF92-627B0B170ABB}" type="presOf" srcId="{47C8E024-3A8F-47A4-BABD-58EEE531ABDC}" destId="{652C52F1-64DC-43E8-9523-A50031DDB810}" srcOrd="0" destOrd="0" presId="urn:microsoft.com/office/officeart/2009/3/layout/RandomtoResultProcess"/>
    <dgm:cxn modelId="{8FDF42C8-6848-4174-A2C7-DA34E0F76EE5}" srcId="{D097604B-F668-46A4-84A7-022C995C7494}" destId="{9C520045-3A96-42CF-BE80-238EEF802E91}" srcOrd="2" destOrd="0" parTransId="{5E435E84-2FDD-442A-B98A-B1823F34D8B4}" sibTransId="{5DC57A60-948B-4D25-835C-D4B2AFC15E2A}"/>
    <dgm:cxn modelId="{62576DCE-3D40-408C-941D-FDB84C5F14FA}" srcId="{D097604B-F668-46A4-84A7-022C995C7494}" destId="{47C8E024-3A8F-47A4-BABD-58EEE531ABDC}" srcOrd="0" destOrd="0" parTransId="{AABAAC61-7C29-4862-90BA-0852C4F18EF9}" sibTransId="{51888EC6-974B-4752-B48A-D255CFC9ED95}"/>
    <dgm:cxn modelId="{A3BFBCDE-96E9-4314-BD1D-4558394C6DA2}" type="presOf" srcId="{CDCF3C22-EF95-49A2-A5DF-311611C99091}" destId="{29504407-9FD6-4789-9386-2348449C2124}" srcOrd="0" destOrd="0" presId="urn:microsoft.com/office/officeart/2009/3/layout/RandomtoResultProcess"/>
    <dgm:cxn modelId="{F6A34174-2D9A-480A-BEB7-B4E59F4CA323}" type="presParOf" srcId="{AA413732-07C1-4B1A-84E1-DACB26AC6360}" destId="{F2F061E0-BD09-4553-9CC2-C7A53766A9DB}" srcOrd="0" destOrd="0" presId="urn:microsoft.com/office/officeart/2009/3/layout/RandomtoResultProcess"/>
    <dgm:cxn modelId="{A69985C3-3AE0-4BED-98B6-664877D84490}" type="presParOf" srcId="{F2F061E0-BD09-4553-9CC2-C7A53766A9DB}" destId="{652C52F1-64DC-43E8-9523-A50031DDB810}" srcOrd="0" destOrd="0" presId="urn:microsoft.com/office/officeart/2009/3/layout/RandomtoResultProcess"/>
    <dgm:cxn modelId="{2D2A67A8-769C-489E-9DC3-B105254DAD9D}" type="presParOf" srcId="{F2F061E0-BD09-4553-9CC2-C7A53766A9DB}" destId="{1DB4605B-BD2E-4733-8678-7B939A25C848}" srcOrd="1" destOrd="0" presId="urn:microsoft.com/office/officeart/2009/3/layout/RandomtoResultProcess"/>
    <dgm:cxn modelId="{70FDCB79-BF8A-46D2-B262-F736DF12EF5A}" type="presParOf" srcId="{F2F061E0-BD09-4553-9CC2-C7A53766A9DB}" destId="{0B1CE054-129B-4669-8DB2-C92BA53120FD}" srcOrd="2" destOrd="0" presId="urn:microsoft.com/office/officeart/2009/3/layout/RandomtoResultProcess"/>
    <dgm:cxn modelId="{4CAF7969-D8AF-4BFD-8AAC-A0D30B8872C3}" type="presParOf" srcId="{F2F061E0-BD09-4553-9CC2-C7A53766A9DB}" destId="{DC4A9BF0-AF38-485D-8282-073B30864523}" srcOrd="3" destOrd="0" presId="urn:microsoft.com/office/officeart/2009/3/layout/RandomtoResultProcess"/>
    <dgm:cxn modelId="{F47FF55C-1B17-4D1A-8B24-801AE3D81F33}" type="presParOf" srcId="{F2F061E0-BD09-4553-9CC2-C7A53766A9DB}" destId="{010F6C8B-D39F-44C8-8FB5-A79F4E178820}" srcOrd="4" destOrd="0" presId="urn:microsoft.com/office/officeart/2009/3/layout/RandomtoResultProcess"/>
    <dgm:cxn modelId="{ECEB328C-F95C-43A8-8394-C6DA6B492C00}" type="presParOf" srcId="{F2F061E0-BD09-4553-9CC2-C7A53766A9DB}" destId="{66984185-22CD-48C0-A5A2-4D30DE7955D3}" srcOrd="5" destOrd="0" presId="urn:microsoft.com/office/officeart/2009/3/layout/RandomtoResultProcess"/>
    <dgm:cxn modelId="{3565F53C-649F-425D-9D34-481033CA12F8}" type="presParOf" srcId="{F2F061E0-BD09-4553-9CC2-C7A53766A9DB}" destId="{0AF56749-378C-4EDF-8D08-8C2993E4685F}" srcOrd="6" destOrd="0" presId="urn:microsoft.com/office/officeart/2009/3/layout/RandomtoResultProcess"/>
    <dgm:cxn modelId="{C32CE6FE-F551-425E-B85A-225946698881}" type="presParOf" srcId="{F2F061E0-BD09-4553-9CC2-C7A53766A9DB}" destId="{5856222A-F4FB-47D8-A0E0-3FDA88A2732E}" srcOrd="7" destOrd="0" presId="urn:microsoft.com/office/officeart/2009/3/layout/RandomtoResultProcess"/>
    <dgm:cxn modelId="{E7437CFE-AE20-444B-82C1-20033BEEC615}" type="presParOf" srcId="{F2F061E0-BD09-4553-9CC2-C7A53766A9DB}" destId="{2D27A755-96C5-4AC0-836F-A6C01F9E0D29}" srcOrd="8" destOrd="0" presId="urn:microsoft.com/office/officeart/2009/3/layout/RandomtoResultProcess"/>
    <dgm:cxn modelId="{6D2A9DF6-C4A1-44C3-99B6-6B768188AC1D}" type="presParOf" srcId="{F2F061E0-BD09-4553-9CC2-C7A53766A9DB}" destId="{E2FCD160-03FC-48C9-B05D-BCFBA1655166}" srcOrd="9" destOrd="0" presId="urn:microsoft.com/office/officeart/2009/3/layout/RandomtoResultProcess"/>
    <dgm:cxn modelId="{131B2E79-6C2E-4CEF-AA9A-24F5625CED17}" type="presParOf" srcId="{F2F061E0-BD09-4553-9CC2-C7A53766A9DB}" destId="{9D70EC13-5E69-4018-9E0D-46C8DB999F1D}" srcOrd="10" destOrd="0" presId="urn:microsoft.com/office/officeart/2009/3/layout/RandomtoResultProcess"/>
    <dgm:cxn modelId="{43F443D5-CACC-4034-ABDD-F930F8C4E025}" type="presParOf" srcId="{F2F061E0-BD09-4553-9CC2-C7A53766A9DB}" destId="{D4146164-8129-4B69-8AEB-587A19F236C1}" srcOrd="11" destOrd="0" presId="urn:microsoft.com/office/officeart/2009/3/layout/RandomtoResultProcess"/>
    <dgm:cxn modelId="{79E080E6-D11A-4A2C-A2DC-F9D1223EA81D}" type="presParOf" srcId="{F2F061E0-BD09-4553-9CC2-C7A53766A9DB}" destId="{1FCB6428-19CE-47C8-9304-499AD8E3EF06}" srcOrd="12" destOrd="0" presId="urn:microsoft.com/office/officeart/2009/3/layout/RandomtoResultProcess"/>
    <dgm:cxn modelId="{589BBC79-13E6-4B94-90C5-03AAFB49299F}" type="presParOf" srcId="{F2F061E0-BD09-4553-9CC2-C7A53766A9DB}" destId="{698AFFFE-1C73-4F58-8098-9DF138703905}" srcOrd="13" destOrd="0" presId="urn:microsoft.com/office/officeart/2009/3/layout/RandomtoResultProcess"/>
    <dgm:cxn modelId="{CCD19DE4-D857-45EF-A81A-60341A2147E1}" type="presParOf" srcId="{F2F061E0-BD09-4553-9CC2-C7A53766A9DB}" destId="{AA6F019D-0AA1-41EA-874F-5295927D4598}" srcOrd="14" destOrd="0" presId="urn:microsoft.com/office/officeart/2009/3/layout/RandomtoResultProcess"/>
    <dgm:cxn modelId="{BE446AF4-1BE5-4049-A596-DA1F23299EA5}" type="presParOf" srcId="{F2F061E0-BD09-4553-9CC2-C7A53766A9DB}" destId="{6EC027AF-B694-4099-9B2D-5BC5DBF12EAE}" srcOrd="15" destOrd="0" presId="urn:microsoft.com/office/officeart/2009/3/layout/RandomtoResultProcess"/>
    <dgm:cxn modelId="{ACF595DF-E9E3-4ED2-9422-22FA8935F7EA}" type="presParOf" srcId="{F2F061E0-BD09-4553-9CC2-C7A53766A9DB}" destId="{4B5C0E20-8357-44D8-B70A-D1343CBF9946}" srcOrd="16" destOrd="0" presId="urn:microsoft.com/office/officeart/2009/3/layout/RandomtoResultProcess"/>
    <dgm:cxn modelId="{0A5D2032-844C-4DA4-889E-97361B42F6DE}" type="presParOf" srcId="{F2F061E0-BD09-4553-9CC2-C7A53766A9DB}" destId="{06BD1B61-A39F-452E-ACCE-D674D6B9566D}" srcOrd="17" destOrd="0" presId="urn:microsoft.com/office/officeart/2009/3/layout/RandomtoResultProcess"/>
    <dgm:cxn modelId="{32667632-C293-45FC-A321-FF93293FE5E0}" type="presParOf" srcId="{F2F061E0-BD09-4553-9CC2-C7A53766A9DB}" destId="{17A978F3-3BE9-4D54-BCCF-35669FCB5CD3}" srcOrd="18" destOrd="0" presId="urn:microsoft.com/office/officeart/2009/3/layout/RandomtoResultProcess"/>
    <dgm:cxn modelId="{DFBE026A-C082-49AD-A9B9-288375A48C5F}" type="presParOf" srcId="{AA413732-07C1-4B1A-84E1-DACB26AC6360}" destId="{91E0DF8E-3E13-46E8-B284-D44491C33DDB}" srcOrd="1" destOrd="0" presId="urn:microsoft.com/office/officeart/2009/3/layout/RandomtoResultProcess"/>
    <dgm:cxn modelId="{D6A86A59-D42D-47A4-81F9-F1C7DA2DC75B}" type="presParOf" srcId="{91E0DF8E-3E13-46E8-B284-D44491C33DDB}" destId="{5C26F74D-29C2-47A5-ADA3-40EE6B8CE4BD}" srcOrd="0" destOrd="0" presId="urn:microsoft.com/office/officeart/2009/3/layout/RandomtoResultProcess"/>
    <dgm:cxn modelId="{5F7F797D-6EF9-4CE0-B7F4-F31339826F3E}" type="presParOf" srcId="{91E0DF8E-3E13-46E8-B284-D44491C33DDB}" destId="{FF5719FD-96D7-4AE5-A7F5-60C1DFE7D39E}" srcOrd="1" destOrd="0" presId="urn:microsoft.com/office/officeart/2009/3/layout/RandomtoResultProcess"/>
    <dgm:cxn modelId="{B57851A9-D7AE-4D85-9C4C-943CEA28BF55}" type="presParOf" srcId="{AA413732-07C1-4B1A-84E1-DACB26AC6360}" destId="{58747781-86C5-4893-9A5F-B83FA1515B0E}" srcOrd="2" destOrd="0" presId="urn:microsoft.com/office/officeart/2009/3/layout/RandomtoResultProcess"/>
    <dgm:cxn modelId="{27D5B3F5-97DD-4FB5-8A8A-F8722D50C2B7}" type="presParOf" srcId="{58747781-86C5-4893-9A5F-B83FA1515B0E}" destId="{2AF7AB3F-CA3A-4E18-979D-9F56F03DC33F}" srcOrd="0" destOrd="0" presId="urn:microsoft.com/office/officeart/2009/3/layout/RandomtoResultProcess"/>
    <dgm:cxn modelId="{8D3CB17D-4E99-4242-9D2D-AF6776CBC618}" type="presParOf" srcId="{58747781-86C5-4893-9A5F-B83FA1515B0E}" destId="{6C50BABB-925B-4F5A-B5B1-E6995D39C2CC}" srcOrd="1" destOrd="0" presId="urn:microsoft.com/office/officeart/2009/3/layout/RandomtoResultProcess"/>
    <dgm:cxn modelId="{E0637EDA-B969-4F50-91BF-A3D00CE2CECA}" type="presParOf" srcId="{AA413732-07C1-4B1A-84E1-DACB26AC6360}" destId="{65EEA057-2F78-40B8-B9AB-731425D9825C}" srcOrd="3" destOrd="0" presId="urn:microsoft.com/office/officeart/2009/3/layout/RandomtoResultProcess"/>
    <dgm:cxn modelId="{D8D1ACD5-7C43-4630-80C7-C15F3A2596FB}" type="presParOf" srcId="{65EEA057-2F78-40B8-B9AB-731425D9825C}" destId="{8E1695E7-F5D0-42EF-8980-BD0755D04549}" srcOrd="0" destOrd="0" presId="urn:microsoft.com/office/officeart/2009/3/layout/RandomtoResultProcess"/>
    <dgm:cxn modelId="{1FBE2E34-9C31-4AD5-9B80-8D2A02BEF098}" type="presParOf" srcId="{65EEA057-2F78-40B8-B9AB-731425D9825C}" destId="{2B1966E6-47C9-4F9C-B0AB-C60DA5517860}" srcOrd="1" destOrd="0" presId="urn:microsoft.com/office/officeart/2009/3/layout/RandomtoResultProcess"/>
    <dgm:cxn modelId="{5B1B6475-D0E6-4FC9-A603-3A5DD5C90144}" type="presParOf" srcId="{AA413732-07C1-4B1A-84E1-DACB26AC6360}" destId="{5907BFD2-734D-4225-8B54-4A1D3101558A}" srcOrd="4" destOrd="0" presId="urn:microsoft.com/office/officeart/2009/3/layout/RandomtoResultProcess"/>
    <dgm:cxn modelId="{79053216-C0BF-4571-83CC-CA920EC08382}" type="presParOf" srcId="{5907BFD2-734D-4225-8B54-4A1D3101558A}" destId="{303EEB97-79AA-425D-9DF0-E71B8F98774C}" srcOrd="0" destOrd="0" presId="urn:microsoft.com/office/officeart/2009/3/layout/RandomtoResultProcess"/>
    <dgm:cxn modelId="{A9C7388E-9112-4E78-A793-D6FDE2994490}" type="presParOf" srcId="{5907BFD2-734D-4225-8B54-4A1D3101558A}" destId="{FF0BDC86-DF22-4082-B846-DE00BD7C699D}" srcOrd="1" destOrd="0" presId="urn:microsoft.com/office/officeart/2009/3/layout/RandomtoResultProcess"/>
    <dgm:cxn modelId="{C56A9A81-25F4-4E98-9F83-B4C58EC2F95A}" type="presParOf" srcId="{AA413732-07C1-4B1A-84E1-DACB26AC6360}" destId="{709BD5EA-CAC2-4D19-9019-381F3C57F1F0}" srcOrd="5" destOrd="0" presId="urn:microsoft.com/office/officeart/2009/3/layout/RandomtoResultProcess"/>
    <dgm:cxn modelId="{BA77C979-C023-4BD4-A3C4-726C0041F55F}" type="presParOf" srcId="{709BD5EA-CAC2-4D19-9019-381F3C57F1F0}" destId="{E9AA641C-4C8E-49FB-911C-BD29330C70C1}" srcOrd="0" destOrd="0" presId="urn:microsoft.com/office/officeart/2009/3/layout/RandomtoResultProcess"/>
    <dgm:cxn modelId="{44B2AF60-D998-4CAF-AD14-F8B4AF251B5E}" type="presParOf" srcId="{709BD5EA-CAC2-4D19-9019-381F3C57F1F0}" destId="{70A140B7-F27D-4F35-8718-38C162CEB439}" srcOrd="1" destOrd="0" presId="urn:microsoft.com/office/officeart/2009/3/layout/RandomtoResultProcess"/>
    <dgm:cxn modelId="{8A89DBD4-2CE2-4BB0-9682-F7E1D71BFDD8}" type="presParOf" srcId="{AA413732-07C1-4B1A-84E1-DACB26AC6360}" destId="{E03C69C0-76B8-40E0-9142-1B4B577B6349}" srcOrd="6" destOrd="0" presId="urn:microsoft.com/office/officeart/2009/3/layout/RandomtoResultProcess"/>
    <dgm:cxn modelId="{6F962698-30CB-475A-A3A4-272479A002AF}" type="presParOf" srcId="{E03C69C0-76B8-40E0-9142-1B4B577B6349}" destId="{29504407-9FD6-4789-9386-2348449C2124}" srcOrd="0" destOrd="0" presId="urn:microsoft.com/office/officeart/2009/3/layout/RandomtoResultProcess"/>
    <dgm:cxn modelId="{4174C34A-A825-40D2-A2D9-F8D1992F4359}" type="presParOf" srcId="{E03C69C0-76B8-40E0-9142-1B4B577B6349}" destId="{E31E1863-82FF-4EF0-BDA7-10666478A9B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64A985-A4A2-4233-A371-14CC0230F5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8A011C4-B8A7-41C9-887A-EB43DF178404}">
      <dgm:prSet phldrT="[Texte]"/>
      <dgm:spPr>
        <a:solidFill>
          <a:srgbClr val="009EDB"/>
        </a:solidFill>
      </dgm:spPr>
      <dgm:t>
        <a:bodyPr/>
        <a:lstStyle/>
        <a:p>
          <a:r>
            <a:rPr lang="fr-FR" dirty="0"/>
            <a:t>Contrôle &amp; cohérence (données aberrantes ou manquantes).</a:t>
          </a:r>
        </a:p>
      </dgm:t>
    </dgm:pt>
    <dgm:pt modelId="{6964B8DA-7834-4F8F-97D9-81B20E2D642F}" type="parTrans" cxnId="{B699E957-A0F3-4949-90EE-8EDE93D2A30D}">
      <dgm:prSet/>
      <dgm:spPr/>
      <dgm:t>
        <a:bodyPr/>
        <a:lstStyle/>
        <a:p>
          <a:endParaRPr lang="fr-FR"/>
        </a:p>
      </dgm:t>
    </dgm:pt>
    <dgm:pt modelId="{42FB87AA-589B-42A7-ACDF-62D9696A31D0}" type="sibTrans" cxnId="{B699E957-A0F3-4949-90EE-8EDE93D2A30D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0EFE055F-6541-4412-AB2C-291EC81C0788}">
      <dgm:prSet phldrT="[Texte]"/>
      <dgm:spPr>
        <a:solidFill>
          <a:srgbClr val="F2652A"/>
        </a:solidFill>
      </dgm:spPr>
      <dgm:t>
        <a:bodyPr/>
        <a:lstStyle/>
        <a:p>
          <a:r>
            <a:rPr lang="fr-FR" dirty="0"/>
            <a:t>Traitements (correction des effets de calendrier + effets saisonniers).</a:t>
          </a:r>
        </a:p>
      </dgm:t>
    </dgm:pt>
    <dgm:pt modelId="{679B029B-68A6-48D7-9333-EBBE35D2C7C2}" type="parTrans" cxnId="{BFCB8636-2ED1-4E11-B81B-229BF7B3A703}">
      <dgm:prSet/>
      <dgm:spPr/>
      <dgm:t>
        <a:bodyPr/>
        <a:lstStyle/>
        <a:p>
          <a:endParaRPr lang="fr-FR"/>
        </a:p>
      </dgm:t>
    </dgm:pt>
    <dgm:pt modelId="{C6A0C09E-FBE6-40C0-B9B5-E96CD9A26A79}" type="sibTrans" cxnId="{BFCB8636-2ED1-4E11-B81B-229BF7B3A703}">
      <dgm:prSet/>
      <dgm:spPr/>
      <dgm:t>
        <a:bodyPr/>
        <a:lstStyle/>
        <a:p>
          <a:endParaRPr lang="fr-FR"/>
        </a:p>
      </dgm:t>
    </dgm:pt>
    <dgm:pt modelId="{D0F32D8C-BEA0-4179-87CF-898036878423}">
      <dgm:prSet phldrT="[Texte]"/>
      <dgm:spPr>
        <a:solidFill>
          <a:srgbClr val="622675"/>
        </a:solidFill>
      </dgm:spPr>
      <dgm:t>
        <a:bodyPr/>
        <a:lstStyle/>
        <a:p>
          <a:r>
            <a:rPr lang="fr-FR" dirty="0"/>
            <a:t>Analyse cyclique pour repérer les points de retournement de l’activité.</a:t>
          </a:r>
        </a:p>
      </dgm:t>
    </dgm:pt>
    <dgm:pt modelId="{A96A3107-5420-4665-B14E-929EFF6975D5}" type="parTrans" cxnId="{834CFB6C-F388-4EE9-8FE5-FCF1FCAEE91B}">
      <dgm:prSet/>
      <dgm:spPr/>
      <dgm:t>
        <a:bodyPr/>
        <a:lstStyle/>
        <a:p>
          <a:endParaRPr lang="fr-FR"/>
        </a:p>
      </dgm:t>
    </dgm:pt>
    <dgm:pt modelId="{84CEBAD3-8C2A-4881-866B-5955F5404545}" type="sibTrans" cxnId="{834CFB6C-F388-4EE9-8FE5-FCF1FCAEE91B}">
      <dgm:prSet/>
      <dgm:spPr/>
      <dgm:t>
        <a:bodyPr/>
        <a:lstStyle/>
        <a:p>
          <a:endParaRPr lang="fr-FR"/>
        </a:p>
      </dgm:t>
    </dgm:pt>
    <dgm:pt modelId="{BAF68472-3C86-4C8F-8E62-B0D8F35701A9}" type="pres">
      <dgm:prSet presAssocID="{8964A985-A4A2-4233-A371-14CC0230F50E}" presName="Name0" presStyleCnt="0">
        <dgm:presLayoutVars>
          <dgm:chMax val="7"/>
          <dgm:chPref val="7"/>
          <dgm:dir/>
        </dgm:presLayoutVars>
      </dgm:prSet>
      <dgm:spPr/>
    </dgm:pt>
    <dgm:pt modelId="{55A1D2DF-55D6-425F-B499-BCC45ACCD6C5}" type="pres">
      <dgm:prSet presAssocID="{8964A985-A4A2-4233-A371-14CC0230F50E}" presName="Name1" presStyleCnt="0"/>
      <dgm:spPr/>
    </dgm:pt>
    <dgm:pt modelId="{B099BF51-B004-458B-9788-5A099FBB6291}" type="pres">
      <dgm:prSet presAssocID="{8964A985-A4A2-4233-A371-14CC0230F50E}" presName="cycle" presStyleCnt="0"/>
      <dgm:spPr/>
    </dgm:pt>
    <dgm:pt modelId="{062995E1-AD38-43F6-933F-3D12285331E3}" type="pres">
      <dgm:prSet presAssocID="{8964A985-A4A2-4233-A371-14CC0230F50E}" presName="srcNode" presStyleLbl="node1" presStyleIdx="0" presStyleCnt="3"/>
      <dgm:spPr/>
    </dgm:pt>
    <dgm:pt modelId="{4E204AC6-1473-4245-A2B4-6F334718BC64}" type="pres">
      <dgm:prSet presAssocID="{8964A985-A4A2-4233-A371-14CC0230F50E}" presName="conn" presStyleLbl="parChTrans1D2" presStyleIdx="0" presStyleCnt="1"/>
      <dgm:spPr/>
    </dgm:pt>
    <dgm:pt modelId="{98CB8DC0-12AC-4D10-A0F8-EBCF440E5E5F}" type="pres">
      <dgm:prSet presAssocID="{8964A985-A4A2-4233-A371-14CC0230F50E}" presName="extraNode" presStyleLbl="node1" presStyleIdx="0" presStyleCnt="3"/>
      <dgm:spPr/>
    </dgm:pt>
    <dgm:pt modelId="{04389706-07D8-4CAA-A3CE-067E328C96F3}" type="pres">
      <dgm:prSet presAssocID="{8964A985-A4A2-4233-A371-14CC0230F50E}" presName="dstNode" presStyleLbl="node1" presStyleIdx="0" presStyleCnt="3"/>
      <dgm:spPr/>
    </dgm:pt>
    <dgm:pt modelId="{4BE449BA-876E-47E3-85D9-21D9399088A4}" type="pres">
      <dgm:prSet presAssocID="{28A011C4-B8A7-41C9-887A-EB43DF178404}" presName="text_1" presStyleLbl="node1" presStyleIdx="0" presStyleCnt="3">
        <dgm:presLayoutVars>
          <dgm:bulletEnabled val="1"/>
        </dgm:presLayoutVars>
      </dgm:prSet>
      <dgm:spPr/>
    </dgm:pt>
    <dgm:pt modelId="{7D035A5C-4648-45B5-BCF2-EB8094AE3B28}" type="pres">
      <dgm:prSet presAssocID="{28A011C4-B8A7-41C9-887A-EB43DF178404}" presName="accent_1" presStyleCnt="0"/>
      <dgm:spPr/>
    </dgm:pt>
    <dgm:pt modelId="{D8C591BB-F62A-4197-8A44-17CB56EC4366}" type="pres">
      <dgm:prSet presAssocID="{28A011C4-B8A7-41C9-887A-EB43DF178404}" presName="accentRepeatNode" presStyleLbl="solidFgAcc1" presStyleIdx="0" presStyleCnt="3"/>
      <dgm:spPr>
        <a:solidFill>
          <a:schemeClr val="bg1"/>
        </a:solidFill>
        <a:ln>
          <a:solidFill>
            <a:srgbClr val="009EDB"/>
          </a:solidFill>
        </a:ln>
      </dgm:spPr>
    </dgm:pt>
    <dgm:pt modelId="{0F864465-C637-4A7F-8EB4-2CB40B03B4E1}" type="pres">
      <dgm:prSet presAssocID="{0EFE055F-6541-4412-AB2C-291EC81C0788}" presName="text_2" presStyleLbl="node1" presStyleIdx="1" presStyleCnt="3">
        <dgm:presLayoutVars>
          <dgm:bulletEnabled val="1"/>
        </dgm:presLayoutVars>
      </dgm:prSet>
      <dgm:spPr/>
    </dgm:pt>
    <dgm:pt modelId="{30A7154B-8177-4E7A-AEE2-EF1C3E9518C2}" type="pres">
      <dgm:prSet presAssocID="{0EFE055F-6541-4412-AB2C-291EC81C0788}" presName="accent_2" presStyleCnt="0"/>
      <dgm:spPr/>
    </dgm:pt>
    <dgm:pt modelId="{5A2D05CA-A4B6-4AA0-9F1C-49A5E9B16FBD}" type="pres">
      <dgm:prSet presAssocID="{0EFE055F-6541-4412-AB2C-291EC81C0788}" presName="accentRepeatNode" presStyleLbl="solidFgAcc1" presStyleIdx="1" presStyleCnt="3"/>
      <dgm:spPr>
        <a:ln>
          <a:solidFill>
            <a:srgbClr val="F2652A"/>
          </a:solidFill>
        </a:ln>
      </dgm:spPr>
    </dgm:pt>
    <dgm:pt modelId="{F2682DC5-08E9-40DC-8954-7CFDD167D907}" type="pres">
      <dgm:prSet presAssocID="{D0F32D8C-BEA0-4179-87CF-898036878423}" presName="text_3" presStyleLbl="node1" presStyleIdx="2" presStyleCnt="3">
        <dgm:presLayoutVars>
          <dgm:bulletEnabled val="1"/>
        </dgm:presLayoutVars>
      </dgm:prSet>
      <dgm:spPr/>
    </dgm:pt>
    <dgm:pt modelId="{17E65F8D-48FD-4E1E-99ED-0E047A14ABC1}" type="pres">
      <dgm:prSet presAssocID="{D0F32D8C-BEA0-4179-87CF-898036878423}" presName="accent_3" presStyleCnt="0"/>
      <dgm:spPr/>
    </dgm:pt>
    <dgm:pt modelId="{658A3D2B-6D0E-41D9-8E89-07F0BE0A6AFE}" type="pres">
      <dgm:prSet presAssocID="{D0F32D8C-BEA0-4179-87CF-898036878423}" presName="accentRepeatNode" presStyleLbl="solidFgAcc1" presStyleIdx="2" presStyleCnt="3"/>
      <dgm:spPr>
        <a:ln>
          <a:solidFill>
            <a:srgbClr val="622675"/>
          </a:solidFill>
        </a:ln>
      </dgm:spPr>
    </dgm:pt>
  </dgm:ptLst>
  <dgm:cxnLst>
    <dgm:cxn modelId="{29F88A03-7BB3-4EB1-9497-4A8F70AD5726}" type="presOf" srcId="{28A011C4-B8A7-41C9-887A-EB43DF178404}" destId="{4BE449BA-876E-47E3-85D9-21D9399088A4}" srcOrd="0" destOrd="0" presId="urn:microsoft.com/office/officeart/2008/layout/VerticalCurvedList"/>
    <dgm:cxn modelId="{A2D3700F-B621-43BC-ACF9-E772138550CD}" type="presOf" srcId="{D0F32D8C-BEA0-4179-87CF-898036878423}" destId="{F2682DC5-08E9-40DC-8954-7CFDD167D907}" srcOrd="0" destOrd="0" presId="urn:microsoft.com/office/officeart/2008/layout/VerticalCurvedList"/>
    <dgm:cxn modelId="{BFCB8636-2ED1-4E11-B81B-229BF7B3A703}" srcId="{8964A985-A4A2-4233-A371-14CC0230F50E}" destId="{0EFE055F-6541-4412-AB2C-291EC81C0788}" srcOrd="1" destOrd="0" parTransId="{679B029B-68A6-48D7-9333-EBBE35D2C7C2}" sibTransId="{C6A0C09E-FBE6-40C0-B9B5-E96CD9A26A79}"/>
    <dgm:cxn modelId="{41194165-A42C-4CA7-B83A-AE993CD3C439}" type="presOf" srcId="{42FB87AA-589B-42A7-ACDF-62D9696A31D0}" destId="{4E204AC6-1473-4245-A2B4-6F334718BC64}" srcOrd="0" destOrd="0" presId="urn:microsoft.com/office/officeart/2008/layout/VerticalCurvedList"/>
    <dgm:cxn modelId="{834CFB6C-F388-4EE9-8FE5-FCF1FCAEE91B}" srcId="{8964A985-A4A2-4233-A371-14CC0230F50E}" destId="{D0F32D8C-BEA0-4179-87CF-898036878423}" srcOrd="2" destOrd="0" parTransId="{A96A3107-5420-4665-B14E-929EFF6975D5}" sibTransId="{84CEBAD3-8C2A-4881-866B-5955F5404545}"/>
    <dgm:cxn modelId="{B699E957-A0F3-4949-90EE-8EDE93D2A30D}" srcId="{8964A985-A4A2-4233-A371-14CC0230F50E}" destId="{28A011C4-B8A7-41C9-887A-EB43DF178404}" srcOrd="0" destOrd="0" parTransId="{6964B8DA-7834-4F8F-97D9-81B20E2D642F}" sibTransId="{42FB87AA-589B-42A7-ACDF-62D9696A31D0}"/>
    <dgm:cxn modelId="{9457AC8D-8825-4B0B-9C88-C18299FC8AEA}" type="presOf" srcId="{8964A985-A4A2-4233-A371-14CC0230F50E}" destId="{BAF68472-3C86-4C8F-8E62-B0D8F35701A9}" srcOrd="0" destOrd="0" presId="urn:microsoft.com/office/officeart/2008/layout/VerticalCurvedList"/>
    <dgm:cxn modelId="{8EA8F9CB-F9AC-48F1-A034-7F9E78AA3F5D}" type="presOf" srcId="{0EFE055F-6541-4412-AB2C-291EC81C0788}" destId="{0F864465-C637-4A7F-8EB4-2CB40B03B4E1}" srcOrd="0" destOrd="0" presId="urn:microsoft.com/office/officeart/2008/layout/VerticalCurvedList"/>
    <dgm:cxn modelId="{A23E6897-9CE3-468D-B2A0-49254A0E4B52}" type="presParOf" srcId="{BAF68472-3C86-4C8F-8E62-B0D8F35701A9}" destId="{55A1D2DF-55D6-425F-B499-BCC45ACCD6C5}" srcOrd="0" destOrd="0" presId="urn:microsoft.com/office/officeart/2008/layout/VerticalCurvedList"/>
    <dgm:cxn modelId="{EB525A4F-1C28-44A1-A0CE-34F95EF30151}" type="presParOf" srcId="{55A1D2DF-55D6-425F-B499-BCC45ACCD6C5}" destId="{B099BF51-B004-458B-9788-5A099FBB6291}" srcOrd="0" destOrd="0" presId="urn:microsoft.com/office/officeart/2008/layout/VerticalCurvedList"/>
    <dgm:cxn modelId="{533C19EF-3421-47B7-A935-CFDD5D7B8A72}" type="presParOf" srcId="{B099BF51-B004-458B-9788-5A099FBB6291}" destId="{062995E1-AD38-43F6-933F-3D12285331E3}" srcOrd="0" destOrd="0" presId="urn:microsoft.com/office/officeart/2008/layout/VerticalCurvedList"/>
    <dgm:cxn modelId="{0C43B4F3-C479-4593-89D8-60D62A9DFF8B}" type="presParOf" srcId="{B099BF51-B004-458B-9788-5A099FBB6291}" destId="{4E204AC6-1473-4245-A2B4-6F334718BC64}" srcOrd="1" destOrd="0" presId="urn:microsoft.com/office/officeart/2008/layout/VerticalCurvedList"/>
    <dgm:cxn modelId="{24FA1A87-E6D7-45CF-9D7B-4166C2FCCB68}" type="presParOf" srcId="{B099BF51-B004-458B-9788-5A099FBB6291}" destId="{98CB8DC0-12AC-4D10-A0F8-EBCF440E5E5F}" srcOrd="2" destOrd="0" presId="urn:microsoft.com/office/officeart/2008/layout/VerticalCurvedList"/>
    <dgm:cxn modelId="{4C27DBDB-0905-4E9B-AC8E-95D701A7127F}" type="presParOf" srcId="{B099BF51-B004-458B-9788-5A099FBB6291}" destId="{04389706-07D8-4CAA-A3CE-067E328C96F3}" srcOrd="3" destOrd="0" presId="urn:microsoft.com/office/officeart/2008/layout/VerticalCurvedList"/>
    <dgm:cxn modelId="{45FB3FA8-2128-463B-B219-E4C579D1242C}" type="presParOf" srcId="{55A1D2DF-55D6-425F-B499-BCC45ACCD6C5}" destId="{4BE449BA-876E-47E3-85D9-21D9399088A4}" srcOrd="1" destOrd="0" presId="urn:microsoft.com/office/officeart/2008/layout/VerticalCurvedList"/>
    <dgm:cxn modelId="{241D4180-27BC-4FEC-87A9-C91F9725B5E8}" type="presParOf" srcId="{55A1D2DF-55D6-425F-B499-BCC45ACCD6C5}" destId="{7D035A5C-4648-45B5-BCF2-EB8094AE3B28}" srcOrd="2" destOrd="0" presId="urn:microsoft.com/office/officeart/2008/layout/VerticalCurvedList"/>
    <dgm:cxn modelId="{526EBF9E-8D6E-4EED-95DE-1EEC3ECACA69}" type="presParOf" srcId="{7D035A5C-4648-45B5-BCF2-EB8094AE3B28}" destId="{D8C591BB-F62A-4197-8A44-17CB56EC4366}" srcOrd="0" destOrd="0" presId="urn:microsoft.com/office/officeart/2008/layout/VerticalCurvedList"/>
    <dgm:cxn modelId="{79284D58-0D0B-4680-8534-F1FAE9433D48}" type="presParOf" srcId="{55A1D2DF-55D6-425F-B499-BCC45ACCD6C5}" destId="{0F864465-C637-4A7F-8EB4-2CB40B03B4E1}" srcOrd="3" destOrd="0" presId="urn:microsoft.com/office/officeart/2008/layout/VerticalCurvedList"/>
    <dgm:cxn modelId="{6C9905F1-01B7-4F54-8C55-E3FB5BFBF392}" type="presParOf" srcId="{55A1D2DF-55D6-425F-B499-BCC45ACCD6C5}" destId="{30A7154B-8177-4E7A-AEE2-EF1C3E9518C2}" srcOrd="4" destOrd="0" presId="urn:microsoft.com/office/officeart/2008/layout/VerticalCurvedList"/>
    <dgm:cxn modelId="{6FE56E7F-EA10-417F-95AF-E821D869842D}" type="presParOf" srcId="{30A7154B-8177-4E7A-AEE2-EF1C3E9518C2}" destId="{5A2D05CA-A4B6-4AA0-9F1C-49A5E9B16FBD}" srcOrd="0" destOrd="0" presId="urn:microsoft.com/office/officeart/2008/layout/VerticalCurvedList"/>
    <dgm:cxn modelId="{75CBE0C9-547E-45E3-AFA0-870BDAB1425E}" type="presParOf" srcId="{55A1D2DF-55D6-425F-B499-BCC45ACCD6C5}" destId="{F2682DC5-08E9-40DC-8954-7CFDD167D907}" srcOrd="5" destOrd="0" presId="urn:microsoft.com/office/officeart/2008/layout/VerticalCurvedList"/>
    <dgm:cxn modelId="{7E0F25F3-2C00-4F39-B94E-32B12C4116FA}" type="presParOf" srcId="{55A1D2DF-55D6-425F-B499-BCC45ACCD6C5}" destId="{17E65F8D-48FD-4E1E-99ED-0E047A14ABC1}" srcOrd="6" destOrd="0" presId="urn:microsoft.com/office/officeart/2008/layout/VerticalCurvedList"/>
    <dgm:cxn modelId="{11793CCE-4391-46D4-A42A-2B3F524CAAE2}" type="presParOf" srcId="{17E65F8D-48FD-4E1E-99ED-0E047A14ABC1}" destId="{658A3D2B-6D0E-41D9-8E89-07F0BE0A6A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97604B-F668-46A4-84A7-022C995C749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C8E024-3A8F-47A4-BABD-58EEE531ABDC}">
      <dgm:prSet phldrT="[Texte]"/>
      <dgm:spPr/>
      <dgm:t>
        <a:bodyPr/>
        <a:lstStyle/>
        <a:p>
          <a:r>
            <a:rPr lang="fr-FR" b="0" dirty="0">
              <a:solidFill>
                <a:schemeClr val="tx1">
                  <a:lumMod val="50000"/>
                  <a:lumOff val="50000"/>
                </a:schemeClr>
              </a:solidFill>
            </a:rPr>
            <a:t>Collecte de l’info </a:t>
          </a:r>
        </a:p>
      </dgm:t>
    </dgm:pt>
    <dgm:pt modelId="{AABAAC61-7C29-4862-90BA-0852C4F18EF9}" type="parTrans" cxnId="{62576DCE-3D40-408C-941D-FDB84C5F14FA}">
      <dgm:prSet/>
      <dgm:spPr/>
      <dgm:t>
        <a:bodyPr/>
        <a:lstStyle/>
        <a:p>
          <a:endParaRPr lang="fr-FR"/>
        </a:p>
      </dgm:t>
    </dgm:pt>
    <dgm:pt modelId="{51888EC6-974B-4752-B48A-D255CFC9ED95}" type="sibTrans" cxnId="{62576DCE-3D40-408C-941D-FDB84C5F14FA}">
      <dgm:prSet/>
      <dgm:spPr/>
      <dgm:t>
        <a:bodyPr/>
        <a:lstStyle/>
        <a:p>
          <a:endParaRPr lang="fr-FR"/>
        </a:p>
      </dgm:t>
    </dgm:pt>
    <dgm:pt modelId="{DC5A9EBD-D82F-4A56-A169-E982FDD6D0C2}">
      <dgm:prSet phldrT="[Texte]"/>
      <dgm:spPr/>
      <dgm:t>
        <a:bodyPr/>
        <a:lstStyle/>
        <a:p>
          <a:r>
            <a:rPr lang="fr-FR" dirty="0">
              <a:solidFill>
                <a:schemeClr val="tx1">
                  <a:lumMod val="50000"/>
                  <a:lumOff val="50000"/>
                </a:schemeClr>
              </a:solidFill>
            </a:rPr>
            <a:t>Traitement de l’info</a:t>
          </a:r>
        </a:p>
      </dgm:t>
    </dgm:pt>
    <dgm:pt modelId="{B086A9E2-D476-4440-B5CA-0E18A791BB15}" type="parTrans" cxnId="{93D69087-0A8B-40E0-A32E-80F8A38E9D42}">
      <dgm:prSet/>
      <dgm:spPr/>
      <dgm:t>
        <a:bodyPr/>
        <a:lstStyle/>
        <a:p>
          <a:endParaRPr lang="fr-FR"/>
        </a:p>
      </dgm:t>
    </dgm:pt>
    <dgm:pt modelId="{893C14EB-BAD5-4ADD-AB12-3180B6FCB1B4}" type="sibTrans" cxnId="{93D69087-0A8B-40E0-A32E-80F8A38E9D42}">
      <dgm:prSet/>
      <dgm:spPr/>
      <dgm:t>
        <a:bodyPr/>
        <a:lstStyle/>
        <a:p>
          <a:endParaRPr lang="fr-FR"/>
        </a:p>
      </dgm:t>
    </dgm:pt>
    <dgm:pt modelId="{9C520045-3A96-42CF-BE80-238EEF802E91}">
      <dgm:prSet phldrT="[Texte]"/>
      <dgm:spPr/>
      <dgm:t>
        <a:bodyPr/>
        <a:lstStyle/>
        <a:p>
          <a:r>
            <a:rPr lang="fr-FR" dirty="0">
              <a:solidFill>
                <a:schemeClr val="tx1">
                  <a:lumMod val="50000"/>
                  <a:lumOff val="50000"/>
                </a:schemeClr>
              </a:solidFill>
            </a:rPr>
            <a:t>Modélisation et prévision conjoncturelles</a:t>
          </a:r>
        </a:p>
      </dgm:t>
    </dgm:pt>
    <dgm:pt modelId="{5E435E84-2FDD-442A-B98A-B1823F34D8B4}" type="parTrans" cxnId="{8FDF42C8-6848-4174-A2C7-DA34E0F76EE5}">
      <dgm:prSet/>
      <dgm:spPr/>
      <dgm:t>
        <a:bodyPr/>
        <a:lstStyle/>
        <a:p>
          <a:endParaRPr lang="fr-FR"/>
        </a:p>
      </dgm:t>
    </dgm:pt>
    <dgm:pt modelId="{5DC57A60-948B-4D25-835C-D4B2AFC15E2A}" type="sibTrans" cxnId="{8FDF42C8-6848-4174-A2C7-DA34E0F76EE5}">
      <dgm:prSet/>
      <dgm:spPr/>
      <dgm:t>
        <a:bodyPr/>
        <a:lstStyle/>
        <a:p>
          <a:endParaRPr lang="fr-FR"/>
        </a:p>
      </dgm:t>
    </dgm:pt>
    <dgm:pt modelId="{CDCF3C22-EF95-49A2-A5DF-311611C99091}">
      <dgm:prSet phldrT="[Texte]"/>
      <dgm:spPr>
        <a:solidFill>
          <a:srgbClr val="84C7F4"/>
        </a:solidFill>
      </dgm:spPr>
      <dgm:t>
        <a:bodyPr/>
        <a:lstStyle/>
        <a:p>
          <a:r>
            <a:rPr lang="fr-FR" dirty="0">
              <a:solidFill>
                <a:schemeClr val="tx1">
                  <a:lumMod val="50000"/>
                  <a:lumOff val="50000"/>
                </a:schemeClr>
              </a:solidFill>
            </a:rPr>
            <a:t>Synthèse conjoncturelle</a:t>
          </a:r>
        </a:p>
      </dgm:t>
    </dgm:pt>
    <dgm:pt modelId="{D4B16051-FD3E-4452-987F-42F313BB4202}" type="parTrans" cxnId="{E70BF344-3BA4-4B0C-88FA-2B40766BE2DB}">
      <dgm:prSet/>
      <dgm:spPr/>
      <dgm:t>
        <a:bodyPr/>
        <a:lstStyle/>
        <a:p>
          <a:endParaRPr lang="fr-FR"/>
        </a:p>
      </dgm:t>
    </dgm:pt>
    <dgm:pt modelId="{86BD8D35-B2AB-41EC-87C7-5E1C80368D7C}" type="sibTrans" cxnId="{E70BF344-3BA4-4B0C-88FA-2B40766BE2DB}">
      <dgm:prSet/>
      <dgm:spPr/>
      <dgm:t>
        <a:bodyPr/>
        <a:lstStyle/>
        <a:p>
          <a:endParaRPr lang="fr-FR"/>
        </a:p>
      </dgm:t>
    </dgm:pt>
    <dgm:pt modelId="{AA413732-07C1-4B1A-84E1-DACB26AC6360}" type="pres">
      <dgm:prSet presAssocID="{D097604B-F668-46A4-84A7-022C995C7494}" presName="Name0" presStyleCnt="0">
        <dgm:presLayoutVars>
          <dgm:dir/>
          <dgm:animOne val="branch"/>
          <dgm:animLvl val="lvl"/>
        </dgm:presLayoutVars>
      </dgm:prSet>
      <dgm:spPr/>
    </dgm:pt>
    <dgm:pt modelId="{F2F061E0-BD09-4553-9CC2-C7A53766A9DB}" type="pres">
      <dgm:prSet presAssocID="{47C8E024-3A8F-47A4-BABD-58EEE531ABDC}" presName="chaos" presStyleCnt="0"/>
      <dgm:spPr/>
    </dgm:pt>
    <dgm:pt modelId="{652C52F1-64DC-43E8-9523-A50031DDB810}" type="pres">
      <dgm:prSet presAssocID="{47C8E024-3A8F-47A4-BABD-58EEE531ABDC}" presName="parTx1" presStyleLbl="revTx" presStyleIdx="0" presStyleCnt="3"/>
      <dgm:spPr/>
    </dgm:pt>
    <dgm:pt modelId="{1DB4605B-BD2E-4733-8678-7B939A25C848}" type="pres">
      <dgm:prSet presAssocID="{47C8E024-3A8F-47A4-BABD-58EEE531ABDC}" presName="c1" presStyleLbl="node1" presStyleIdx="0" presStyleCnt="19"/>
      <dgm:spPr>
        <a:solidFill>
          <a:srgbClr val="84C7F4"/>
        </a:solidFill>
      </dgm:spPr>
    </dgm:pt>
    <dgm:pt modelId="{0B1CE054-129B-4669-8DB2-C92BA53120FD}" type="pres">
      <dgm:prSet presAssocID="{47C8E024-3A8F-47A4-BABD-58EEE531ABDC}" presName="c2" presStyleLbl="node1" presStyleIdx="1" presStyleCnt="19"/>
      <dgm:spPr>
        <a:solidFill>
          <a:srgbClr val="84C7F4"/>
        </a:solidFill>
      </dgm:spPr>
    </dgm:pt>
    <dgm:pt modelId="{DC4A9BF0-AF38-485D-8282-073B30864523}" type="pres">
      <dgm:prSet presAssocID="{47C8E024-3A8F-47A4-BABD-58EEE531ABDC}" presName="c3" presStyleLbl="node1" presStyleIdx="2" presStyleCnt="19"/>
      <dgm:spPr>
        <a:solidFill>
          <a:srgbClr val="84C7F4"/>
        </a:solidFill>
      </dgm:spPr>
    </dgm:pt>
    <dgm:pt modelId="{010F6C8B-D39F-44C8-8FB5-A79F4E178820}" type="pres">
      <dgm:prSet presAssocID="{47C8E024-3A8F-47A4-BABD-58EEE531ABDC}" presName="c4" presStyleLbl="node1" presStyleIdx="3" presStyleCnt="19"/>
      <dgm:spPr>
        <a:solidFill>
          <a:srgbClr val="84C7F4"/>
        </a:solidFill>
      </dgm:spPr>
    </dgm:pt>
    <dgm:pt modelId="{66984185-22CD-48C0-A5A2-4D30DE7955D3}" type="pres">
      <dgm:prSet presAssocID="{47C8E024-3A8F-47A4-BABD-58EEE531ABDC}" presName="c5" presStyleLbl="node1" presStyleIdx="4" presStyleCnt="19"/>
      <dgm:spPr>
        <a:solidFill>
          <a:srgbClr val="84C7F4"/>
        </a:solidFill>
      </dgm:spPr>
    </dgm:pt>
    <dgm:pt modelId="{0AF56749-378C-4EDF-8D08-8C2993E4685F}" type="pres">
      <dgm:prSet presAssocID="{47C8E024-3A8F-47A4-BABD-58EEE531ABDC}" presName="c6" presStyleLbl="node1" presStyleIdx="5" presStyleCnt="19"/>
      <dgm:spPr>
        <a:solidFill>
          <a:srgbClr val="84C7F4"/>
        </a:solidFill>
      </dgm:spPr>
    </dgm:pt>
    <dgm:pt modelId="{5856222A-F4FB-47D8-A0E0-3FDA88A2732E}" type="pres">
      <dgm:prSet presAssocID="{47C8E024-3A8F-47A4-BABD-58EEE531ABDC}" presName="c7" presStyleLbl="node1" presStyleIdx="6" presStyleCnt="19"/>
      <dgm:spPr>
        <a:solidFill>
          <a:srgbClr val="84C7F4"/>
        </a:solidFill>
      </dgm:spPr>
    </dgm:pt>
    <dgm:pt modelId="{2D27A755-96C5-4AC0-836F-A6C01F9E0D29}" type="pres">
      <dgm:prSet presAssocID="{47C8E024-3A8F-47A4-BABD-58EEE531ABDC}" presName="c8" presStyleLbl="node1" presStyleIdx="7" presStyleCnt="19"/>
      <dgm:spPr>
        <a:solidFill>
          <a:srgbClr val="84C7F4"/>
        </a:solidFill>
      </dgm:spPr>
    </dgm:pt>
    <dgm:pt modelId="{E2FCD160-03FC-48C9-B05D-BCFBA1655166}" type="pres">
      <dgm:prSet presAssocID="{47C8E024-3A8F-47A4-BABD-58EEE531ABDC}" presName="c9" presStyleLbl="node1" presStyleIdx="8" presStyleCnt="19"/>
      <dgm:spPr>
        <a:solidFill>
          <a:srgbClr val="84C7F4"/>
        </a:solidFill>
      </dgm:spPr>
    </dgm:pt>
    <dgm:pt modelId="{9D70EC13-5E69-4018-9E0D-46C8DB999F1D}" type="pres">
      <dgm:prSet presAssocID="{47C8E024-3A8F-47A4-BABD-58EEE531ABDC}" presName="c10" presStyleLbl="node1" presStyleIdx="9" presStyleCnt="19"/>
      <dgm:spPr>
        <a:solidFill>
          <a:srgbClr val="84C7F4"/>
        </a:solidFill>
      </dgm:spPr>
    </dgm:pt>
    <dgm:pt modelId="{D4146164-8129-4B69-8AEB-587A19F236C1}" type="pres">
      <dgm:prSet presAssocID="{47C8E024-3A8F-47A4-BABD-58EEE531ABDC}" presName="c11" presStyleLbl="node1" presStyleIdx="10" presStyleCnt="19"/>
      <dgm:spPr>
        <a:solidFill>
          <a:srgbClr val="84C7F4"/>
        </a:solidFill>
      </dgm:spPr>
    </dgm:pt>
    <dgm:pt modelId="{1FCB6428-19CE-47C8-9304-499AD8E3EF06}" type="pres">
      <dgm:prSet presAssocID="{47C8E024-3A8F-47A4-BABD-58EEE531ABDC}" presName="c12" presStyleLbl="node1" presStyleIdx="11" presStyleCnt="19"/>
      <dgm:spPr>
        <a:solidFill>
          <a:srgbClr val="84C7F4"/>
        </a:solidFill>
      </dgm:spPr>
    </dgm:pt>
    <dgm:pt modelId="{698AFFFE-1C73-4F58-8098-9DF138703905}" type="pres">
      <dgm:prSet presAssocID="{47C8E024-3A8F-47A4-BABD-58EEE531ABDC}" presName="c13" presStyleLbl="node1" presStyleIdx="12" presStyleCnt="19"/>
      <dgm:spPr>
        <a:solidFill>
          <a:srgbClr val="84C7F4"/>
        </a:solidFill>
      </dgm:spPr>
    </dgm:pt>
    <dgm:pt modelId="{AA6F019D-0AA1-41EA-874F-5295927D4598}" type="pres">
      <dgm:prSet presAssocID="{47C8E024-3A8F-47A4-BABD-58EEE531ABDC}" presName="c14" presStyleLbl="node1" presStyleIdx="13" presStyleCnt="19"/>
      <dgm:spPr>
        <a:solidFill>
          <a:srgbClr val="84C7F4"/>
        </a:solidFill>
      </dgm:spPr>
    </dgm:pt>
    <dgm:pt modelId="{6EC027AF-B694-4099-9B2D-5BC5DBF12EAE}" type="pres">
      <dgm:prSet presAssocID="{47C8E024-3A8F-47A4-BABD-58EEE531ABDC}" presName="c15" presStyleLbl="node1" presStyleIdx="14" presStyleCnt="19"/>
      <dgm:spPr>
        <a:solidFill>
          <a:srgbClr val="84C7F4"/>
        </a:solidFill>
      </dgm:spPr>
    </dgm:pt>
    <dgm:pt modelId="{4B5C0E20-8357-44D8-B70A-D1343CBF9946}" type="pres">
      <dgm:prSet presAssocID="{47C8E024-3A8F-47A4-BABD-58EEE531ABDC}" presName="c16" presStyleLbl="node1" presStyleIdx="15" presStyleCnt="19"/>
      <dgm:spPr>
        <a:solidFill>
          <a:srgbClr val="84C7F4"/>
        </a:solidFill>
      </dgm:spPr>
    </dgm:pt>
    <dgm:pt modelId="{06BD1B61-A39F-452E-ACCE-D674D6B9566D}" type="pres">
      <dgm:prSet presAssocID="{47C8E024-3A8F-47A4-BABD-58EEE531ABDC}" presName="c17" presStyleLbl="node1" presStyleIdx="16" presStyleCnt="19"/>
      <dgm:spPr>
        <a:solidFill>
          <a:srgbClr val="84C7F4"/>
        </a:solidFill>
      </dgm:spPr>
    </dgm:pt>
    <dgm:pt modelId="{17A978F3-3BE9-4D54-BCCF-35669FCB5CD3}" type="pres">
      <dgm:prSet presAssocID="{47C8E024-3A8F-47A4-BABD-58EEE531ABDC}" presName="c18" presStyleLbl="node1" presStyleIdx="17" presStyleCnt="19"/>
      <dgm:spPr>
        <a:solidFill>
          <a:srgbClr val="84C7F4"/>
        </a:solidFill>
      </dgm:spPr>
    </dgm:pt>
    <dgm:pt modelId="{91E0DF8E-3E13-46E8-B284-D44491C33DDB}" type="pres">
      <dgm:prSet presAssocID="{51888EC6-974B-4752-B48A-D255CFC9ED95}" presName="chevronComposite1" presStyleCnt="0"/>
      <dgm:spPr/>
    </dgm:pt>
    <dgm:pt modelId="{5C26F74D-29C2-47A5-ADA3-40EE6B8CE4BD}" type="pres">
      <dgm:prSet presAssocID="{51888EC6-974B-4752-B48A-D255CFC9ED95}" presName="chevron1" presStyleLbl="sibTrans2D1" presStyleIdx="0" presStyleCnt="3"/>
      <dgm:spPr>
        <a:solidFill>
          <a:srgbClr val="622675"/>
        </a:solidFill>
      </dgm:spPr>
    </dgm:pt>
    <dgm:pt modelId="{FF5719FD-96D7-4AE5-A7F5-60C1DFE7D39E}" type="pres">
      <dgm:prSet presAssocID="{51888EC6-974B-4752-B48A-D255CFC9ED95}" presName="spChevron1" presStyleCnt="0"/>
      <dgm:spPr/>
    </dgm:pt>
    <dgm:pt modelId="{58747781-86C5-4893-9A5F-B83FA1515B0E}" type="pres">
      <dgm:prSet presAssocID="{DC5A9EBD-D82F-4A56-A169-E982FDD6D0C2}" presName="middle" presStyleCnt="0"/>
      <dgm:spPr/>
    </dgm:pt>
    <dgm:pt modelId="{2AF7AB3F-CA3A-4E18-979D-9F56F03DC33F}" type="pres">
      <dgm:prSet presAssocID="{DC5A9EBD-D82F-4A56-A169-E982FDD6D0C2}" presName="parTxMid" presStyleLbl="revTx" presStyleIdx="1" presStyleCnt="3"/>
      <dgm:spPr/>
    </dgm:pt>
    <dgm:pt modelId="{6C50BABB-925B-4F5A-B5B1-E6995D39C2CC}" type="pres">
      <dgm:prSet presAssocID="{DC5A9EBD-D82F-4A56-A169-E982FDD6D0C2}" presName="spMid" presStyleCnt="0"/>
      <dgm:spPr/>
    </dgm:pt>
    <dgm:pt modelId="{65EEA057-2F78-40B8-B9AB-731425D9825C}" type="pres">
      <dgm:prSet presAssocID="{893C14EB-BAD5-4ADD-AB12-3180B6FCB1B4}" presName="chevronComposite1" presStyleCnt="0"/>
      <dgm:spPr/>
    </dgm:pt>
    <dgm:pt modelId="{8E1695E7-F5D0-42EF-8980-BD0755D04549}" type="pres">
      <dgm:prSet presAssocID="{893C14EB-BAD5-4ADD-AB12-3180B6FCB1B4}" presName="chevron1" presStyleLbl="sibTrans2D1" presStyleIdx="1" presStyleCnt="3"/>
      <dgm:spPr>
        <a:solidFill>
          <a:srgbClr val="622675"/>
        </a:solidFill>
      </dgm:spPr>
    </dgm:pt>
    <dgm:pt modelId="{2B1966E6-47C9-4F9C-B0AB-C60DA5517860}" type="pres">
      <dgm:prSet presAssocID="{893C14EB-BAD5-4ADD-AB12-3180B6FCB1B4}" presName="spChevron1" presStyleCnt="0"/>
      <dgm:spPr/>
    </dgm:pt>
    <dgm:pt modelId="{5907BFD2-734D-4225-8B54-4A1D3101558A}" type="pres">
      <dgm:prSet presAssocID="{9C520045-3A96-42CF-BE80-238EEF802E91}" presName="middle" presStyleCnt="0"/>
      <dgm:spPr/>
    </dgm:pt>
    <dgm:pt modelId="{303EEB97-79AA-425D-9DF0-E71B8F98774C}" type="pres">
      <dgm:prSet presAssocID="{9C520045-3A96-42CF-BE80-238EEF802E91}" presName="parTxMid" presStyleLbl="revTx" presStyleIdx="2" presStyleCnt="3" custLinFactNeighborX="-3474" custLinFactNeighborY="80894"/>
      <dgm:spPr/>
    </dgm:pt>
    <dgm:pt modelId="{FF0BDC86-DF22-4082-B846-DE00BD7C699D}" type="pres">
      <dgm:prSet presAssocID="{9C520045-3A96-42CF-BE80-238EEF802E91}" presName="spMid" presStyleCnt="0"/>
      <dgm:spPr/>
    </dgm:pt>
    <dgm:pt modelId="{709BD5EA-CAC2-4D19-9019-381F3C57F1F0}" type="pres">
      <dgm:prSet presAssocID="{5DC57A60-948B-4D25-835C-D4B2AFC15E2A}" presName="chevronComposite1" presStyleCnt="0"/>
      <dgm:spPr/>
    </dgm:pt>
    <dgm:pt modelId="{E9AA641C-4C8E-49FB-911C-BD29330C70C1}" type="pres">
      <dgm:prSet presAssocID="{5DC57A60-948B-4D25-835C-D4B2AFC15E2A}" presName="chevron1" presStyleLbl="sibTrans2D1" presStyleIdx="2" presStyleCnt="3"/>
      <dgm:spPr>
        <a:solidFill>
          <a:srgbClr val="622675"/>
        </a:solidFill>
      </dgm:spPr>
    </dgm:pt>
    <dgm:pt modelId="{70A140B7-F27D-4F35-8718-38C162CEB439}" type="pres">
      <dgm:prSet presAssocID="{5DC57A60-948B-4D25-835C-D4B2AFC15E2A}" presName="spChevron1" presStyleCnt="0"/>
      <dgm:spPr/>
    </dgm:pt>
    <dgm:pt modelId="{E03C69C0-76B8-40E0-9142-1B4B577B6349}" type="pres">
      <dgm:prSet presAssocID="{CDCF3C22-EF95-49A2-A5DF-311611C99091}" presName="last" presStyleCnt="0"/>
      <dgm:spPr/>
    </dgm:pt>
    <dgm:pt modelId="{29504407-9FD6-4789-9386-2348449C2124}" type="pres">
      <dgm:prSet presAssocID="{CDCF3C22-EF95-49A2-A5DF-311611C99091}" presName="circleTx" presStyleLbl="node1" presStyleIdx="18" presStyleCnt="19"/>
      <dgm:spPr/>
    </dgm:pt>
    <dgm:pt modelId="{E31E1863-82FF-4EF0-BDA7-10666478A9B0}" type="pres">
      <dgm:prSet presAssocID="{CDCF3C22-EF95-49A2-A5DF-311611C99091}" presName="spN" presStyleCnt="0"/>
      <dgm:spPr/>
    </dgm:pt>
  </dgm:ptLst>
  <dgm:cxnLst>
    <dgm:cxn modelId="{C76A4313-71DA-4B55-ADC8-73B6351FC4C5}" type="presOf" srcId="{D097604B-F668-46A4-84A7-022C995C7494}" destId="{AA413732-07C1-4B1A-84E1-DACB26AC6360}" srcOrd="0" destOrd="0" presId="urn:microsoft.com/office/officeart/2009/3/layout/RandomtoResultProcess"/>
    <dgm:cxn modelId="{6F64E128-3C9A-4CB3-8868-40EDF4EAB186}" type="presOf" srcId="{DC5A9EBD-D82F-4A56-A169-E982FDD6D0C2}" destId="{2AF7AB3F-CA3A-4E18-979D-9F56F03DC33F}" srcOrd="0" destOrd="0" presId="urn:microsoft.com/office/officeart/2009/3/layout/RandomtoResultProcess"/>
    <dgm:cxn modelId="{E70BF344-3BA4-4B0C-88FA-2B40766BE2DB}" srcId="{D097604B-F668-46A4-84A7-022C995C7494}" destId="{CDCF3C22-EF95-49A2-A5DF-311611C99091}" srcOrd="3" destOrd="0" parTransId="{D4B16051-FD3E-4452-987F-42F313BB4202}" sibTransId="{86BD8D35-B2AB-41EC-87C7-5E1C80368D7C}"/>
    <dgm:cxn modelId="{BC21A470-696B-4C90-908D-E52B7B7D0FC8}" type="presOf" srcId="{9C520045-3A96-42CF-BE80-238EEF802E91}" destId="{303EEB97-79AA-425D-9DF0-E71B8F98774C}" srcOrd="0" destOrd="0" presId="urn:microsoft.com/office/officeart/2009/3/layout/RandomtoResultProcess"/>
    <dgm:cxn modelId="{93D69087-0A8B-40E0-A32E-80F8A38E9D42}" srcId="{D097604B-F668-46A4-84A7-022C995C7494}" destId="{DC5A9EBD-D82F-4A56-A169-E982FDD6D0C2}" srcOrd="1" destOrd="0" parTransId="{B086A9E2-D476-4440-B5CA-0E18A791BB15}" sibTransId="{893C14EB-BAD5-4ADD-AB12-3180B6FCB1B4}"/>
    <dgm:cxn modelId="{EC5A34AD-E9E6-4671-AF92-627B0B170ABB}" type="presOf" srcId="{47C8E024-3A8F-47A4-BABD-58EEE531ABDC}" destId="{652C52F1-64DC-43E8-9523-A50031DDB810}" srcOrd="0" destOrd="0" presId="urn:microsoft.com/office/officeart/2009/3/layout/RandomtoResultProcess"/>
    <dgm:cxn modelId="{8FDF42C8-6848-4174-A2C7-DA34E0F76EE5}" srcId="{D097604B-F668-46A4-84A7-022C995C7494}" destId="{9C520045-3A96-42CF-BE80-238EEF802E91}" srcOrd="2" destOrd="0" parTransId="{5E435E84-2FDD-442A-B98A-B1823F34D8B4}" sibTransId="{5DC57A60-948B-4D25-835C-D4B2AFC15E2A}"/>
    <dgm:cxn modelId="{62576DCE-3D40-408C-941D-FDB84C5F14FA}" srcId="{D097604B-F668-46A4-84A7-022C995C7494}" destId="{47C8E024-3A8F-47A4-BABD-58EEE531ABDC}" srcOrd="0" destOrd="0" parTransId="{AABAAC61-7C29-4862-90BA-0852C4F18EF9}" sibTransId="{51888EC6-974B-4752-B48A-D255CFC9ED95}"/>
    <dgm:cxn modelId="{A3BFBCDE-96E9-4314-BD1D-4558394C6DA2}" type="presOf" srcId="{CDCF3C22-EF95-49A2-A5DF-311611C99091}" destId="{29504407-9FD6-4789-9386-2348449C2124}" srcOrd="0" destOrd="0" presId="urn:microsoft.com/office/officeart/2009/3/layout/RandomtoResultProcess"/>
    <dgm:cxn modelId="{F6A34174-2D9A-480A-BEB7-B4E59F4CA323}" type="presParOf" srcId="{AA413732-07C1-4B1A-84E1-DACB26AC6360}" destId="{F2F061E0-BD09-4553-9CC2-C7A53766A9DB}" srcOrd="0" destOrd="0" presId="urn:microsoft.com/office/officeart/2009/3/layout/RandomtoResultProcess"/>
    <dgm:cxn modelId="{A69985C3-3AE0-4BED-98B6-664877D84490}" type="presParOf" srcId="{F2F061E0-BD09-4553-9CC2-C7A53766A9DB}" destId="{652C52F1-64DC-43E8-9523-A50031DDB810}" srcOrd="0" destOrd="0" presId="urn:microsoft.com/office/officeart/2009/3/layout/RandomtoResultProcess"/>
    <dgm:cxn modelId="{2D2A67A8-769C-489E-9DC3-B105254DAD9D}" type="presParOf" srcId="{F2F061E0-BD09-4553-9CC2-C7A53766A9DB}" destId="{1DB4605B-BD2E-4733-8678-7B939A25C848}" srcOrd="1" destOrd="0" presId="urn:microsoft.com/office/officeart/2009/3/layout/RandomtoResultProcess"/>
    <dgm:cxn modelId="{70FDCB79-BF8A-46D2-B262-F736DF12EF5A}" type="presParOf" srcId="{F2F061E0-BD09-4553-9CC2-C7A53766A9DB}" destId="{0B1CE054-129B-4669-8DB2-C92BA53120FD}" srcOrd="2" destOrd="0" presId="urn:microsoft.com/office/officeart/2009/3/layout/RandomtoResultProcess"/>
    <dgm:cxn modelId="{4CAF7969-D8AF-4BFD-8AAC-A0D30B8872C3}" type="presParOf" srcId="{F2F061E0-BD09-4553-9CC2-C7A53766A9DB}" destId="{DC4A9BF0-AF38-485D-8282-073B30864523}" srcOrd="3" destOrd="0" presId="urn:microsoft.com/office/officeart/2009/3/layout/RandomtoResultProcess"/>
    <dgm:cxn modelId="{F47FF55C-1B17-4D1A-8B24-801AE3D81F33}" type="presParOf" srcId="{F2F061E0-BD09-4553-9CC2-C7A53766A9DB}" destId="{010F6C8B-D39F-44C8-8FB5-A79F4E178820}" srcOrd="4" destOrd="0" presId="urn:microsoft.com/office/officeart/2009/3/layout/RandomtoResultProcess"/>
    <dgm:cxn modelId="{ECEB328C-F95C-43A8-8394-C6DA6B492C00}" type="presParOf" srcId="{F2F061E0-BD09-4553-9CC2-C7A53766A9DB}" destId="{66984185-22CD-48C0-A5A2-4D30DE7955D3}" srcOrd="5" destOrd="0" presId="urn:microsoft.com/office/officeart/2009/3/layout/RandomtoResultProcess"/>
    <dgm:cxn modelId="{3565F53C-649F-425D-9D34-481033CA12F8}" type="presParOf" srcId="{F2F061E0-BD09-4553-9CC2-C7A53766A9DB}" destId="{0AF56749-378C-4EDF-8D08-8C2993E4685F}" srcOrd="6" destOrd="0" presId="urn:microsoft.com/office/officeart/2009/3/layout/RandomtoResultProcess"/>
    <dgm:cxn modelId="{C32CE6FE-F551-425E-B85A-225946698881}" type="presParOf" srcId="{F2F061E0-BD09-4553-9CC2-C7A53766A9DB}" destId="{5856222A-F4FB-47D8-A0E0-3FDA88A2732E}" srcOrd="7" destOrd="0" presId="urn:microsoft.com/office/officeart/2009/3/layout/RandomtoResultProcess"/>
    <dgm:cxn modelId="{E7437CFE-AE20-444B-82C1-20033BEEC615}" type="presParOf" srcId="{F2F061E0-BD09-4553-9CC2-C7A53766A9DB}" destId="{2D27A755-96C5-4AC0-836F-A6C01F9E0D29}" srcOrd="8" destOrd="0" presId="urn:microsoft.com/office/officeart/2009/3/layout/RandomtoResultProcess"/>
    <dgm:cxn modelId="{6D2A9DF6-C4A1-44C3-99B6-6B768188AC1D}" type="presParOf" srcId="{F2F061E0-BD09-4553-9CC2-C7A53766A9DB}" destId="{E2FCD160-03FC-48C9-B05D-BCFBA1655166}" srcOrd="9" destOrd="0" presId="urn:microsoft.com/office/officeart/2009/3/layout/RandomtoResultProcess"/>
    <dgm:cxn modelId="{131B2E79-6C2E-4CEF-AA9A-24F5625CED17}" type="presParOf" srcId="{F2F061E0-BD09-4553-9CC2-C7A53766A9DB}" destId="{9D70EC13-5E69-4018-9E0D-46C8DB999F1D}" srcOrd="10" destOrd="0" presId="urn:microsoft.com/office/officeart/2009/3/layout/RandomtoResultProcess"/>
    <dgm:cxn modelId="{43F443D5-CACC-4034-ABDD-F930F8C4E025}" type="presParOf" srcId="{F2F061E0-BD09-4553-9CC2-C7A53766A9DB}" destId="{D4146164-8129-4B69-8AEB-587A19F236C1}" srcOrd="11" destOrd="0" presId="urn:microsoft.com/office/officeart/2009/3/layout/RandomtoResultProcess"/>
    <dgm:cxn modelId="{79E080E6-D11A-4A2C-A2DC-F9D1223EA81D}" type="presParOf" srcId="{F2F061E0-BD09-4553-9CC2-C7A53766A9DB}" destId="{1FCB6428-19CE-47C8-9304-499AD8E3EF06}" srcOrd="12" destOrd="0" presId="urn:microsoft.com/office/officeart/2009/3/layout/RandomtoResultProcess"/>
    <dgm:cxn modelId="{589BBC79-13E6-4B94-90C5-03AAFB49299F}" type="presParOf" srcId="{F2F061E0-BD09-4553-9CC2-C7A53766A9DB}" destId="{698AFFFE-1C73-4F58-8098-9DF138703905}" srcOrd="13" destOrd="0" presId="urn:microsoft.com/office/officeart/2009/3/layout/RandomtoResultProcess"/>
    <dgm:cxn modelId="{CCD19DE4-D857-45EF-A81A-60341A2147E1}" type="presParOf" srcId="{F2F061E0-BD09-4553-9CC2-C7A53766A9DB}" destId="{AA6F019D-0AA1-41EA-874F-5295927D4598}" srcOrd="14" destOrd="0" presId="urn:microsoft.com/office/officeart/2009/3/layout/RandomtoResultProcess"/>
    <dgm:cxn modelId="{BE446AF4-1BE5-4049-A596-DA1F23299EA5}" type="presParOf" srcId="{F2F061E0-BD09-4553-9CC2-C7A53766A9DB}" destId="{6EC027AF-B694-4099-9B2D-5BC5DBF12EAE}" srcOrd="15" destOrd="0" presId="urn:microsoft.com/office/officeart/2009/3/layout/RandomtoResultProcess"/>
    <dgm:cxn modelId="{ACF595DF-E9E3-4ED2-9422-22FA8935F7EA}" type="presParOf" srcId="{F2F061E0-BD09-4553-9CC2-C7A53766A9DB}" destId="{4B5C0E20-8357-44D8-B70A-D1343CBF9946}" srcOrd="16" destOrd="0" presId="urn:microsoft.com/office/officeart/2009/3/layout/RandomtoResultProcess"/>
    <dgm:cxn modelId="{0A5D2032-844C-4DA4-889E-97361B42F6DE}" type="presParOf" srcId="{F2F061E0-BD09-4553-9CC2-C7A53766A9DB}" destId="{06BD1B61-A39F-452E-ACCE-D674D6B9566D}" srcOrd="17" destOrd="0" presId="urn:microsoft.com/office/officeart/2009/3/layout/RandomtoResultProcess"/>
    <dgm:cxn modelId="{32667632-C293-45FC-A321-FF93293FE5E0}" type="presParOf" srcId="{F2F061E0-BD09-4553-9CC2-C7A53766A9DB}" destId="{17A978F3-3BE9-4D54-BCCF-35669FCB5CD3}" srcOrd="18" destOrd="0" presId="urn:microsoft.com/office/officeart/2009/3/layout/RandomtoResultProcess"/>
    <dgm:cxn modelId="{DFBE026A-C082-49AD-A9B9-288375A48C5F}" type="presParOf" srcId="{AA413732-07C1-4B1A-84E1-DACB26AC6360}" destId="{91E0DF8E-3E13-46E8-B284-D44491C33DDB}" srcOrd="1" destOrd="0" presId="urn:microsoft.com/office/officeart/2009/3/layout/RandomtoResultProcess"/>
    <dgm:cxn modelId="{D6A86A59-D42D-47A4-81F9-F1C7DA2DC75B}" type="presParOf" srcId="{91E0DF8E-3E13-46E8-B284-D44491C33DDB}" destId="{5C26F74D-29C2-47A5-ADA3-40EE6B8CE4BD}" srcOrd="0" destOrd="0" presId="urn:microsoft.com/office/officeart/2009/3/layout/RandomtoResultProcess"/>
    <dgm:cxn modelId="{5F7F797D-6EF9-4CE0-B7F4-F31339826F3E}" type="presParOf" srcId="{91E0DF8E-3E13-46E8-B284-D44491C33DDB}" destId="{FF5719FD-96D7-4AE5-A7F5-60C1DFE7D39E}" srcOrd="1" destOrd="0" presId="urn:microsoft.com/office/officeart/2009/3/layout/RandomtoResultProcess"/>
    <dgm:cxn modelId="{B57851A9-D7AE-4D85-9C4C-943CEA28BF55}" type="presParOf" srcId="{AA413732-07C1-4B1A-84E1-DACB26AC6360}" destId="{58747781-86C5-4893-9A5F-B83FA1515B0E}" srcOrd="2" destOrd="0" presId="urn:microsoft.com/office/officeart/2009/3/layout/RandomtoResultProcess"/>
    <dgm:cxn modelId="{27D5B3F5-97DD-4FB5-8A8A-F8722D50C2B7}" type="presParOf" srcId="{58747781-86C5-4893-9A5F-B83FA1515B0E}" destId="{2AF7AB3F-CA3A-4E18-979D-9F56F03DC33F}" srcOrd="0" destOrd="0" presId="urn:microsoft.com/office/officeart/2009/3/layout/RandomtoResultProcess"/>
    <dgm:cxn modelId="{8D3CB17D-4E99-4242-9D2D-AF6776CBC618}" type="presParOf" srcId="{58747781-86C5-4893-9A5F-B83FA1515B0E}" destId="{6C50BABB-925B-4F5A-B5B1-E6995D39C2CC}" srcOrd="1" destOrd="0" presId="urn:microsoft.com/office/officeart/2009/3/layout/RandomtoResultProcess"/>
    <dgm:cxn modelId="{E0637EDA-B969-4F50-91BF-A3D00CE2CECA}" type="presParOf" srcId="{AA413732-07C1-4B1A-84E1-DACB26AC6360}" destId="{65EEA057-2F78-40B8-B9AB-731425D9825C}" srcOrd="3" destOrd="0" presId="urn:microsoft.com/office/officeart/2009/3/layout/RandomtoResultProcess"/>
    <dgm:cxn modelId="{D8D1ACD5-7C43-4630-80C7-C15F3A2596FB}" type="presParOf" srcId="{65EEA057-2F78-40B8-B9AB-731425D9825C}" destId="{8E1695E7-F5D0-42EF-8980-BD0755D04549}" srcOrd="0" destOrd="0" presId="urn:microsoft.com/office/officeart/2009/3/layout/RandomtoResultProcess"/>
    <dgm:cxn modelId="{1FBE2E34-9C31-4AD5-9B80-8D2A02BEF098}" type="presParOf" srcId="{65EEA057-2F78-40B8-B9AB-731425D9825C}" destId="{2B1966E6-47C9-4F9C-B0AB-C60DA5517860}" srcOrd="1" destOrd="0" presId="urn:microsoft.com/office/officeart/2009/3/layout/RandomtoResultProcess"/>
    <dgm:cxn modelId="{5B1B6475-D0E6-4FC9-A603-3A5DD5C90144}" type="presParOf" srcId="{AA413732-07C1-4B1A-84E1-DACB26AC6360}" destId="{5907BFD2-734D-4225-8B54-4A1D3101558A}" srcOrd="4" destOrd="0" presId="urn:microsoft.com/office/officeart/2009/3/layout/RandomtoResultProcess"/>
    <dgm:cxn modelId="{79053216-C0BF-4571-83CC-CA920EC08382}" type="presParOf" srcId="{5907BFD2-734D-4225-8B54-4A1D3101558A}" destId="{303EEB97-79AA-425D-9DF0-E71B8F98774C}" srcOrd="0" destOrd="0" presId="urn:microsoft.com/office/officeart/2009/3/layout/RandomtoResultProcess"/>
    <dgm:cxn modelId="{A9C7388E-9112-4E78-A793-D6FDE2994490}" type="presParOf" srcId="{5907BFD2-734D-4225-8B54-4A1D3101558A}" destId="{FF0BDC86-DF22-4082-B846-DE00BD7C699D}" srcOrd="1" destOrd="0" presId="urn:microsoft.com/office/officeart/2009/3/layout/RandomtoResultProcess"/>
    <dgm:cxn modelId="{C56A9A81-25F4-4E98-9F83-B4C58EC2F95A}" type="presParOf" srcId="{AA413732-07C1-4B1A-84E1-DACB26AC6360}" destId="{709BD5EA-CAC2-4D19-9019-381F3C57F1F0}" srcOrd="5" destOrd="0" presId="urn:microsoft.com/office/officeart/2009/3/layout/RandomtoResultProcess"/>
    <dgm:cxn modelId="{BA77C979-C023-4BD4-A3C4-726C0041F55F}" type="presParOf" srcId="{709BD5EA-CAC2-4D19-9019-381F3C57F1F0}" destId="{E9AA641C-4C8E-49FB-911C-BD29330C70C1}" srcOrd="0" destOrd="0" presId="urn:microsoft.com/office/officeart/2009/3/layout/RandomtoResultProcess"/>
    <dgm:cxn modelId="{44B2AF60-D998-4CAF-AD14-F8B4AF251B5E}" type="presParOf" srcId="{709BD5EA-CAC2-4D19-9019-381F3C57F1F0}" destId="{70A140B7-F27D-4F35-8718-38C162CEB439}" srcOrd="1" destOrd="0" presId="urn:microsoft.com/office/officeart/2009/3/layout/RandomtoResultProcess"/>
    <dgm:cxn modelId="{8A89DBD4-2CE2-4BB0-9682-F7E1D71BFDD8}" type="presParOf" srcId="{AA413732-07C1-4B1A-84E1-DACB26AC6360}" destId="{E03C69C0-76B8-40E0-9142-1B4B577B6349}" srcOrd="6" destOrd="0" presId="urn:microsoft.com/office/officeart/2009/3/layout/RandomtoResultProcess"/>
    <dgm:cxn modelId="{6F962698-30CB-475A-A3A4-272479A002AF}" type="presParOf" srcId="{E03C69C0-76B8-40E0-9142-1B4B577B6349}" destId="{29504407-9FD6-4789-9386-2348449C2124}" srcOrd="0" destOrd="0" presId="urn:microsoft.com/office/officeart/2009/3/layout/RandomtoResultProcess"/>
    <dgm:cxn modelId="{4174C34A-A825-40D2-A2D9-F8D1992F4359}" type="presParOf" srcId="{E03C69C0-76B8-40E0-9142-1B4B577B6349}" destId="{E31E1863-82FF-4EF0-BDA7-10666478A9B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97604B-F668-46A4-84A7-022C995C749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C8E024-3A8F-47A4-BABD-58EEE531ABDC}">
      <dgm:prSet phldrT="[Texte]"/>
      <dgm:spPr/>
      <dgm:t>
        <a:bodyPr/>
        <a:lstStyle/>
        <a:p>
          <a:r>
            <a:rPr lang="fr-FR" b="0" dirty="0">
              <a:solidFill>
                <a:schemeClr val="tx1">
                  <a:lumMod val="50000"/>
                  <a:lumOff val="50000"/>
                </a:schemeClr>
              </a:solidFill>
            </a:rPr>
            <a:t>Collecte de l’info </a:t>
          </a:r>
        </a:p>
      </dgm:t>
    </dgm:pt>
    <dgm:pt modelId="{AABAAC61-7C29-4862-90BA-0852C4F18EF9}" type="parTrans" cxnId="{62576DCE-3D40-408C-941D-FDB84C5F14FA}">
      <dgm:prSet/>
      <dgm:spPr/>
      <dgm:t>
        <a:bodyPr/>
        <a:lstStyle/>
        <a:p>
          <a:endParaRPr lang="fr-FR"/>
        </a:p>
      </dgm:t>
    </dgm:pt>
    <dgm:pt modelId="{51888EC6-974B-4752-B48A-D255CFC9ED95}" type="sibTrans" cxnId="{62576DCE-3D40-408C-941D-FDB84C5F14FA}">
      <dgm:prSet/>
      <dgm:spPr/>
      <dgm:t>
        <a:bodyPr/>
        <a:lstStyle/>
        <a:p>
          <a:endParaRPr lang="fr-FR"/>
        </a:p>
      </dgm:t>
    </dgm:pt>
    <dgm:pt modelId="{DC5A9EBD-D82F-4A56-A169-E982FDD6D0C2}">
      <dgm:prSet phldrT="[Texte]"/>
      <dgm:spPr/>
      <dgm:t>
        <a:bodyPr/>
        <a:lstStyle/>
        <a:p>
          <a:r>
            <a:rPr lang="fr-FR" dirty="0">
              <a:solidFill>
                <a:schemeClr val="tx1">
                  <a:lumMod val="50000"/>
                  <a:lumOff val="50000"/>
                </a:schemeClr>
              </a:solidFill>
            </a:rPr>
            <a:t>Traitement de l’info</a:t>
          </a:r>
        </a:p>
      </dgm:t>
    </dgm:pt>
    <dgm:pt modelId="{B086A9E2-D476-4440-B5CA-0E18A791BB15}" type="parTrans" cxnId="{93D69087-0A8B-40E0-A32E-80F8A38E9D42}">
      <dgm:prSet/>
      <dgm:spPr/>
      <dgm:t>
        <a:bodyPr/>
        <a:lstStyle/>
        <a:p>
          <a:endParaRPr lang="fr-FR"/>
        </a:p>
      </dgm:t>
    </dgm:pt>
    <dgm:pt modelId="{893C14EB-BAD5-4ADD-AB12-3180B6FCB1B4}" type="sibTrans" cxnId="{93D69087-0A8B-40E0-A32E-80F8A38E9D42}">
      <dgm:prSet/>
      <dgm:spPr/>
      <dgm:t>
        <a:bodyPr/>
        <a:lstStyle/>
        <a:p>
          <a:endParaRPr lang="fr-FR"/>
        </a:p>
      </dgm:t>
    </dgm:pt>
    <dgm:pt modelId="{9C520045-3A96-42CF-BE80-238EEF802E91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Modélisation et prévision conjoncturelles</a:t>
          </a:r>
        </a:p>
      </dgm:t>
    </dgm:pt>
    <dgm:pt modelId="{5E435E84-2FDD-442A-B98A-B1823F34D8B4}" type="parTrans" cxnId="{8FDF42C8-6848-4174-A2C7-DA34E0F76EE5}">
      <dgm:prSet/>
      <dgm:spPr/>
      <dgm:t>
        <a:bodyPr/>
        <a:lstStyle/>
        <a:p>
          <a:endParaRPr lang="fr-FR"/>
        </a:p>
      </dgm:t>
    </dgm:pt>
    <dgm:pt modelId="{5DC57A60-948B-4D25-835C-D4B2AFC15E2A}" type="sibTrans" cxnId="{8FDF42C8-6848-4174-A2C7-DA34E0F76EE5}">
      <dgm:prSet/>
      <dgm:spPr/>
      <dgm:t>
        <a:bodyPr/>
        <a:lstStyle/>
        <a:p>
          <a:endParaRPr lang="fr-FR"/>
        </a:p>
      </dgm:t>
    </dgm:pt>
    <dgm:pt modelId="{CDCF3C22-EF95-49A2-A5DF-311611C99091}">
      <dgm:prSet phldrT="[Texte]"/>
      <dgm:spPr>
        <a:solidFill>
          <a:srgbClr val="84C7F4"/>
        </a:solidFill>
      </dgm:spPr>
      <dgm:t>
        <a:bodyPr/>
        <a:lstStyle/>
        <a:p>
          <a:r>
            <a:rPr lang="fr-FR" dirty="0">
              <a:solidFill>
                <a:schemeClr val="tx1">
                  <a:lumMod val="50000"/>
                  <a:lumOff val="50000"/>
                </a:schemeClr>
              </a:solidFill>
            </a:rPr>
            <a:t>Synthèse conjoncturelle</a:t>
          </a:r>
        </a:p>
      </dgm:t>
    </dgm:pt>
    <dgm:pt modelId="{D4B16051-FD3E-4452-987F-42F313BB4202}" type="parTrans" cxnId="{E70BF344-3BA4-4B0C-88FA-2B40766BE2DB}">
      <dgm:prSet/>
      <dgm:spPr/>
      <dgm:t>
        <a:bodyPr/>
        <a:lstStyle/>
        <a:p>
          <a:endParaRPr lang="fr-FR"/>
        </a:p>
      </dgm:t>
    </dgm:pt>
    <dgm:pt modelId="{86BD8D35-B2AB-41EC-87C7-5E1C80368D7C}" type="sibTrans" cxnId="{E70BF344-3BA4-4B0C-88FA-2B40766BE2DB}">
      <dgm:prSet/>
      <dgm:spPr/>
      <dgm:t>
        <a:bodyPr/>
        <a:lstStyle/>
        <a:p>
          <a:endParaRPr lang="fr-FR"/>
        </a:p>
      </dgm:t>
    </dgm:pt>
    <dgm:pt modelId="{AA413732-07C1-4B1A-84E1-DACB26AC6360}" type="pres">
      <dgm:prSet presAssocID="{D097604B-F668-46A4-84A7-022C995C7494}" presName="Name0" presStyleCnt="0">
        <dgm:presLayoutVars>
          <dgm:dir/>
          <dgm:animOne val="branch"/>
          <dgm:animLvl val="lvl"/>
        </dgm:presLayoutVars>
      </dgm:prSet>
      <dgm:spPr/>
    </dgm:pt>
    <dgm:pt modelId="{F2F061E0-BD09-4553-9CC2-C7A53766A9DB}" type="pres">
      <dgm:prSet presAssocID="{47C8E024-3A8F-47A4-BABD-58EEE531ABDC}" presName="chaos" presStyleCnt="0"/>
      <dgm:spPr/>
    </dgm:pt>
    <dgm:pt modelId="{652C52F1-64DC-43E8-9523-A50031DDB810}" type="pres">
      <dgm:prSet presAssocID="{47C8E024-3A8F-47A4-BABD-58EEE531ABDC}" presName="parTx1" presStyleLbl="revTx" presStyleIdx="0" presStyleCnt="3"/>
      <dgm:spPr/>
    </dgm:pt>
    <dgm:pt modelId="{1DB4605B-BD2E-4733-8678-7B939A25C848}" type="pres">
      <dgm:prSet presAssocID="{47C8E024-3A8F-47A4-BABD-58EEE531ABDC}" presName="c1" presStyleLbl="node1" presStyleIdx="0" presStyleCnt="19"/>
      <dgm:spPr>
        <a:solidFill>
          <a:srgbClr val="84C7F4"/>
        </a:solidFill>
      </dgm:spPr>
    </dgm:pt>
    <dgm:pt modelId="{0B1CE054-129B-4669-8DB2-C92BA53120FD}" type="pres">
      <dgm:prSet presAssocID="{47C8E024-3A8F-47A4-BABD-58EEE531ABDC}" presName="c2" presStyleLbl="node1" presStyleIdx="1" presStyleCnt="19"/>
      <dgm:spPr>
        <a:solidFill>
          <a:srgbClr val="84C7F4"/>
        </a:solidFill>
      </dgm:spPr>
    </dgm:pt>
    <dgm:pt modelId="{DC4A9BF0-AF38-485D-8282-073B30864523}" type="pres">
      <dgm:prSet presAssocID="{47C8E024-3A8F-47A4-BABD-58EEE531ABDC}" presName="c3" presStyleLbl="node1" presStyleIdx="2" presStyleCnt="19"/>
      <dgm:spPr>
        <a:solidFill>
          <a:srgbClr val="84C7F4"/>
        </a:solidFill>
      </dgm:spPr>
    </dgm:pt>
    <dgm:pt modelId="{010F6C8B-D39F-44C8-8FB5-A79F4E178820}" type="pres">
      <dgm:prSet presAssocID="{47C8E024-3A8F-47A4-BABD-58EEE531ABDC}" presName="c4" presStyleLbl="node1" presStyleIdx="3" presStyleCnt="19"/>
      <dgm:spPr>
        <a:solidFill>
          <a:srgbClr val="84C7F4"/>
        </a:solidFill>
      </dgm:spPr>
    </dgm:pt>
    <dgm:pt modelId="{66984185-22CD-48C0-A5A2-4D30DE7955D3}" type="pres">
      <dgm:prSet presAssocID="{47C8E024-3A8F-47A4-BABD-58EEE531ABDC}" presName="c5" presStyleLbl="node1" presStyleIdx="4" presStyleCnt="19"/>
      <dgm:spPr>
        <a:solidFill>
          <a:srgbClr val="84C7F4"/>
        </a:solidFill>
      </dgm:spPr>
    </dgm:pt>
    <dgm:pt modelId="{0AF56749-378C-4EDF-8D08-8C2993E4685F}" type="pres">
      <dgm:prSet presAssocID="{47C8E024-3A8F-47A4-BABD-58EEE531ABDC}" presName="c6" presStyleLbl="node1" presStyleIdx="5" presStyleCnt="19"/>
      <dgm:spPr>
        <a:solidFill>
          <a:srgbClr val="84C7F4"/>
        </a:solidFill>
      </dgm:spPr>
    </dgm:pt>
    <dgm:pt modelId="{5856222A-F4FB-47D8-A0E0-3FDA88A2732E}" type="pres">
      <dgm:prSet presAssocID="{47C8E024-3A8F-47A4-BABD-58EEE531ABDC}" presName="c7" presStyleLbl="node1" presStyleIdx="6" presStyleCnt="19"/>
      <dgm:spPr>
        <a:solidFill>
          <a:srgbClr val="84C7F4"/>
        </a:solidFill>
      </dgm:spPr>
    </dgm:pt>
    <dgm:pt modelId="{2D27A755-96C5-4AC0-836F-A6C01F9E0D29}" type="pres">
      <dgm:prSet presAssocID="{47C8E024-3A8F-47A4-BABD-58EEE531ABDC}" presName="c8" presStyleLbl="node1" presStyleIdx="7" presStyleCnt="19"/>
      <dgm:spPr>
        <a:solidFill>
          <a:srgbClr val="84C7F4"/>
        </a:solidFill>
      </dgm:spPr>
    </dgm:pt>
    <dgm:pt modelId="{E2FCD160-03FC-48C9-B05D-BCFBA1655166}" type="pres">
      <dgm:prSet presAssocID="{47C8E024-3A8F-47A4-BABD-58EEE531ABDC}" presName="c9" presStyleLbl="node1" presStyleIdx="8" presStyleCnt="19"/>
      <dgm:spPr>
        <a:solidFill>
          <a:srgbClr val="84C7F4"/>
        </a:solidFill>
      </dgm:spPr>
    </dgm:pt>
    <dgm:pt modelId="{9D70EC13-5E69-4018-9E0D-46C8DB999F1D}" type="pres">
      <dgm:prSet presAssocID="{47C8E024-3A8F-47A4-BABD-58EEE531ABDC}" presName="c10" presStyleLbl="node1" presStyleIdx="9" presStyleCnt="19"/>
      <dgm:spPr>
        <a:solidFill>
          <a:srgbClr val="84C7F4"/>
        </a:solidFill>
      </dgm:spPr>
    </dgm:pt>
    <dgm:pt modelId="{D4146164-8129-4B69-8AEB-587A19F236C1}" type="pres">
      <dgm:prSet presAssocID="{47C8E024-3A8F-47A4-BABD-58EEE531ABDC}" presName="c11" presStyleLbl="node1" presStyleIdx="10" presStyleCnt="19"/>
      <dgm:spPr>
        <a:solidFill>
          <a:srgbClr val="84C7F4"/>
        </a:solidFill>
      </dgm:spPr>
    </dgm:pt>
    <dgm:pt modelId="{1FCB6428-19CE-47C8-9304-499AD8E3EF06}" type="pres">
      <dgm:prSet presAssocID="{47C8E024-3A8F-47A4-BABD-58EEE531ABDC}" presName="c12" presStyleLbl="node1" presStyleIdx="11" presStyleCnt="19"/>
      <dgm:spPr>
        <a:solidFill>
          <a:srgbClr val="84C7F4"/>
        </a:solidFill>
      </dgm:spPr>
    </dgm:pt>
    <dgm:pt modelId="{698AFFFE-1C73-4F58-8098-9DF138703905}" type="pres">
      <dgm:prSet presAssocID="{47C8E024-3A8F-47A4-BABD-58EEE531ABDC}" presName="c13" presStyleLbl="node1" presStyleIdx="12" presStyleCnt="19"/>
      <dgm:spPr>
        <a:solidFill>
          <a:srgbClr val="84C7F4"/>
        </a:solidFill>
      </dgm:spPr>
    </dgm:pt>
    <dgm:pt modelId="{AA6F019D-0AA1-41EA-874F-5295927D4598}" type="pres">
      <dgm:prSet presAssocID="{47C8E024-3A8F-47A4-BABD-58EEE531ABDC}" presName="c14" presStyleLbl="node1" presStyleIdx="13" presStyleCnt="19"/>
      <dgm:spPr>
        <a:solidFill>
          <a:srgbClr val="84C7F4"/>
        </a:solidFill>
      </dgm:spPr>
    </dgm:pt>
    <dgm:pt modelId="{6EC027AF-B694-4099-9B2D-5BC5DBF12EAE}" type="pres">
      <dgm:prSet presAssocID="{47C8E024-3A8F-47A4-BABD-58EEE531ABDC}" presName="c15" presStyleLbl="node1" presStyleIdx="14" presStyleCnt="19"/>
      <dgm:spPr>
        <a:solidFill>
          <a:srgbClr val="84C7F4"/>
        </a:solidFill>
      </dgm:spPr>
    </dgm:pt>
    <dgm:pt modelId="{4B5C0E20-8357-44D8-B70A-D1343CBF9946}" type="pres">
      <dgm:prSet presAssocID="{47C8E024-3A8F-47A4-BABD-58EEE531ABDC}" presName="c16" presStyleLbl="node1" presStyleIdx="15" presStyleCnt="19"/>
      <dgm:spPr>
        <a:solidFill>
          <a:srgbClr val="84C7F4"/>
        </a:solidFill>
      </dgm:spPr>
    </dgm:pt>
    <dgm:pt modelId="{06BD1B61-A39F-452E-ACCE-D674D6B9566D}" type="pres">
      <dgm:prSet presAssocID="{47C8E024-3A8F-47A4-BABD-58EEE531ABDC}" presName="c17" presStyleLbl="node1" presStyleIdx="16" presStyleCnt="19"/>
      <dgm:spPr>
        <a:solidFill>
          <a:srgbClr val="84C7F4"/>
        </a:solidFill>
      </dgm:spPr>
    </dgm:pt>
    <dgm:pt modelId="{17A978F3-3BE9-4D54-BCCF-35669FCB5CD3}" type="pres">
      <dgm:prSet presAssocID="{47C8E024-3A8F-47A4-BABD-58EEE531ABDC}" presName="c18" presStyleLbl="node1" presStyleIdx="17" presStyleCnt="19"/>
      <dgm:spPr>
        <a:solidFill>
          <a:srgbClr val="84C7F4"/>
        </a:solidFill>
      </dgm:spPr>
    </dgm:pt>
    <dgm:pt modelId="{91E0DF8E-3E13-46E8-B284-D44491C33DDB}" type="pres">
      <dgm:prSet presAssocID="{51888EC6-974B-4752-B48A-D255CFC9ED95}" presName="chevronComposite1" presStyleCnt="0"/>
      <dgm:spPr/>
    </dgm:pt>
    <dgm:pt modelId="{5C26F74D-29C2-47A5-ADA3-40EE6B8CE4BD}" type="pres">
      <dgm:prSet presAssocID="{51888EC6-974B-4752-B48A-D255CFC9ED95}" presName="chevron1" presStyleLbl="sibTrans2D1" presStyleIdx="0" presStyleCnt="3"/>
      <dgm:spPr>
        <a:solidFill>
          <a:srgbClr val="622675"/>
        </a:solidFill>
      </dgm:spPr>
    </dgm:pt>
    <dgm:pt modelId="{FF5719FD-96D7-4AE5-A7F5-60C1DFE7D39E}" type="pres">
      <dgm:prSet presAssocID="{51888EC6-974B-4752-B48A-D255CFC9ED95}" presName="spChevron1" presStyleCnt="0"/>
      <dgm:spPr/>
    </dgm:pt>
    <dgm:pt modelId="{58747781-86C5-4893-9A5F-B83FA1515B0E}" type="pres">
      <dgm:prSet presAssocID="{DC5A9EBD-D82F-4A56-A169-E982FDD6D0C2}" presName="middle" presStyleCnt="0"/>
      <dgm:spPr/>
    </dgm:pt>
    <dgm:pt modelId="{2AF7AB3F-CA3A-4E18-979D-9F56F03DC33F}" type="pres">
      <dgm:prSet presAssocID="{DC5A9EBD-D82F-4A56-A169-E982FDD6D0C2}" presName="parTxMid" presStyleLbl="revTx" presStyleIdx="1" presStyleCnt="3"/>
      <dgm:spPr/>
    </dgm:pt>
    <dgm:pt modelId="{6C50BABB-925B-4F5A-B5B1-E6995D39C2CC}" type="pres">
      <dgm:prSet presAssocID="{DC5A9EBD-D82F-4A56-A169-E982FDD6D0C2}" presName="spMid" presStyleCnt="0"/>
      <dgm:spPr/>
    </dgm:pt>
    <dgm:pt modelId="{65EEA057-2F78-40B8-B9AB-731425D9825C}" type="pres">
      <dgm:prSet presAssocID="{893C14EB-BAD5-4ADD-AB12-3180B6FCB1B4}" presName="chevronComposite1" presStyleCnt="0"/>
      <dgm:spPr/>
    </dgm:pt>
    <dgm:pt modelId="{8E1695E7-F5D0-42EF-8980-BD0755D04549}" type="pres">
      <dgm:prSet presAssocID="{893C14EB-BAD5-4ADD-AB12-3180B6FCB1B4}" presName="chevron1" presStyleLbl="sibTrans2D1" presStyleIdx="1" presStyleCnt="3"/>
      <dgm:spPr>
        <a:solidFill>
          <a:srgbClr val="622675"/>
        </a:solidFill>
      </dgm:spPr>
    </dgm:pt>
    <dgm:pt modelId="{2B1966E6-47C9-4F9C-B0AB-C60DA5517860}" type="pres">
      <dgm:prSet presAssocID="{893C14EB-BAD5-4ADD-AB12-3180B6FCB1B4}" presName="spChevron1" presStyleCnt="0"/>
      <dgm:spPr/>
    </dgm:pt>
    <dgm:pt modelId="{5907BFD2-734D-4225-8B54-4A1D3101558A}" type="pres">
      <dgm:prSet presAssocID="{9C520045-3A96-42CF-BE80-238EEF802E91}" presName="middle" presStyleCnt="0"/>
      <dgm:spPr/>
    </dgm:pt>
    <dgm:pt modelId="{303EEB97-79AA-425D-9DF0-E71B8F98774C}" type="pres">
      <dgm:prSet presAssocID="{9C520045-3A96-42CF-BE80-238EEF802E91}" presName="parTxMid" presStyleLbl="revTx" presStyleIdx="2" presStyleCnt="3" custLinFactNeighborX="-3474" custLinFactNeighborY="80894"/>
      <dgm:spPr/>
    </dgm:pt>
    <dgm:pt modelId="{FF0BDC86-DF22-4082-B846-DE00BD7C699D}" type="pres">
      <dgm:prSet presAssocID="{9C520045-3A96-42CF-BE80-238EEF802E91}" presName="spMid" presStyleCnt="0"/>
      <dgm:spPr/>
    </dgm:pt>
    <dgm:pt modelId="{709BD5EA-CAC2-4D19-9019-381F3C57F1F0}" type="pres">
      <dgm:prSet presAssocID="{5DC57A60-948B-4D25-835C-D4B2AFC15E2A}" presName="chevronComposite1" presStyleCnt="0"/>
      <dgm:spPr/>
    </dgm:pt>
    <dgm:pt modelId="{E9AA641C-4C8E-49FB-911C-BD29330C70C1}" type="pres">
      <dgm:prSet presAssocID="{5DC57A60-948B-4D25-835C-D4B2AFC15E2A}" presName="chevron1" presStyleLbl="sibTrans2D1" presStyleIdx="2" presStyleCnt="3"/>
      <dgm:spPr>
        <a:solidFill>
          <a:srgbClr val="622675"/>
        </a:solidFill>
      </dgm:spPr>
    </dgm:pt>
    <dgm:pt modelId="{70A140B7-F27D-4F35-8718-38C162CEB439}" type="pres">
      <dgm:prSet presAssocID="{5DC57A60-948B-4D25-835C-D4B2AFC15E2A}" presName="spChevron1" presStyleCnt="0"/>
      <dgm:spPr/>
    </dgm:pt>
    <dgm:pt modelId="{E03C69C0-76B8-40E0-9142-1B4B577B6349}" type="pres">
      <dgm:prSet presAssocID="{CDCF3C22-EF95-49A2-A5DF-311611C99091}" presName="last" presStyleCnt="0"/>
      <dgm:spPr/>
    </dgm:pt>
    <dgm:pt modelId="{29504407-9FD6-4789-9386-2348449C2124}" type="pres">
      <dgm:prSet presAssocID="{CDCF3C22-EF95-49A2-A5DF-311611C99091}" presName="circleTx" presStyleLbl="node1" presStyleIdx="18" presStyleCnt="19"/>
      <dgm:spPr/>
    </dgm:pt>
    <dgm:pt modelId="{E31E1863-82FF-4EF0-BDA7-10666478A9B0}" type="pres">
      <dgm:prSet presAssocID="{CDCF3C22-EF95-49A2-A5DF-311611C99091}" presName="spN" presStyleCnt="0"/>
      <dgm:spPr/>
    </dgm:pt>
  </dgm:ptLst>
  <dgm:cxnLst>
    <dgm:cxn modelId="{C76A4313-71DA-4B55-ADC8-73B6351FC4C5}" type="presOf" srcId="{D097604B-F668-46A4-84A7-022C995C7494}" destId="{AA413732-07C1-4B1A-84E1-DACB26AC6360}" srcOrd="0" destOrd="0" presId="urn:microsoft.com/office/officeart/2009/3/layout/RandomtoResultProcess"/>
    <dgm:cxn modelId="{6F64E128-3C9A-4CB3-8868-40EDF4EAB186}" type="presOf" srcId="{DC5A9EBD-D82F-4A56-A169-E982FDD6D0C2}" destId="{2AF7AB3F-CA3A-4E18-979D-9F56F03DC33F}" srcOrd="0" destOrd="0" presId="urn:microsoft.com/office/officeart/2009/3/layout/RandomtoResultProcess"/>
    <dgm:cxn modelId="{E70BF344-3BA4-4B0C-88FA-2B40766BE2DB}" srcId="{D097604B-F668-46A4-84A7-022C995C7494}" destId="{CDCF3C22-EF95-49A2-A5DF-311611C99091}" srcOrd="3" destOrd="0" parTransId="{D4B16051-FD3E-4452-987F-42F313BB4202}" sibTransId="{86BD8D35-B2AB-41EC-87C7-5E1C80368D7C}"/>
    <dgm:cxn modelId="{BC21A470-696B-4C90-908D-E52B7B7D0FC8}" type="presOf" srcId="{9C520045-3A96-42CF-BE80-238EEF802E91}" destId="{303EEB97-79AA-425D-9DF0-E71B8F98774C}" srcOrd="0" destOrd="0" presId="urn:microsoft.com/office/officeart/2009/3/layout/RandomtoResultProcess"/>
    <dgm:cxn modelId="{93D69087-0A8B-40E0-A32E-80F8A38E9D42}" srcId="{D097604B-F668-46A4-84A7-022C995C7494}" destId="{DC5A9EBD-D82F-4A56-A169-E982FDD6D0C2}" srcOrd="1" destOrd="0" parTransId="{B086A9E2-D476-4440-B5CA-0E18A791BB15}" sibTransId="{893C14EB-BAD5-4ADD-AB12-3180B6FCB1B4}"/>
    <dgm:cxn modelId="{EC5A34AD-E9E6-4671-AF92-627B0B170ABB}" type="presOf" srcId="{47C8E024-3A8F-47A4-BABD-58EEE531ABDC}" destId="{652C52F1-64DC-43E8-9523-A50031DDB810}" srcOrd="0" destOrd="0" presId="urn:microsoft.com/office/officeart/2009/3/layout/RandomtoResultProcess"/>
    <dgm:cxn modelId="{8FDF42C8-6848-4174-A2C7-DA34E0F76EE5}" srcId="{D097604B-F668-46A4-84A7-022C995C7494}" destId="{9C520045-3A96-42CF-BE80-238EEF802E91}" srcOrd="2" destOrd="0" parTransId="{5E435E84-2FDD-442A-B98A-B1823F34D8B4}" sibTransId="{5DC57A60-948B-4D25-835C-D4B2AFC15E2A}"/>
    <dgm:cxn modelId="{62576DCE-3D40-408C-941D-FDB84C5F14FA}" srcId="{D097604B-F668-46A4-84A7-022C995C7494}" destId="{47C8E024-3A8F-47A4-BABD-58EEE531ABDC}" srcOrd="0" destOrd="0" parTransId="{AABAAC61-7C29-4862-90BA-0852C4F18EF9}" sibTransId="{51888EC6-974B-4752-B48A-D255CFC9ED95}"/>
    <dgm:cxn modelId="{A3BFBCDE-96E9-4314-BD1D-4558394C6DA2}" type="presOf" srcId="{CDCF3C22-EF95-49A2-A5DF-311611C99091}" destId="{29504407-9FD6-4789-9386-2348449C2124}" srcOrd="0" destOrd="0" presId="urn:microsoft.com/office/officeart/2009/3/layout/RandomtoResultProcess"/>
    <dgm:cxn modelId="{F6A34174-2D9A-480A-BEB7-B4E59F4CA323}" type="presParOf" srcId="{AA413732-07C1-4B1A-84E1-DACB26AC6360}" destId="{F2F061E0-BD09-4553-9CC2-C7A53766A9DB}" srcOrd="0" destOrd="0" presId="urn:microsoft.com/office/officeart/2009/3/layout/RandomtoResultProcess"/>
    <dgm:cxn modelId="{A69985C3-3AE0-4BED-98B6-664877D84490}" type="presParOf" srcId="{F2F061E0-BD09-4553-9CC2-C7A53766A9DB}" destId="{652C52F1-64DC-43E8-9523-A50031DDB810}" srcOrd="0" destOrd="0" presId="urn:microsoft.com/office/officeart/2009/3/layout/RandomtoResultProcess"/>
    <dgm:cxn modelId="{2D2A67A8-769C-489E-9DC3-B105254DAD9D}" type="presParOf" srcId="{F2F061E0-BD09-4553-9CC2-C7A53766A9DB}" destId="{1DB4605B-BD2E-4733-8678-7B939A25C848}" srcOrd="1" destOrd="0" presId="urn:microsoft.com/office/officeart/2009/3/layout/RandomtoResultProcess"/>
    <dgm:cxn modelId="{70FDCB79-BF8A-46D2-B262-F736DF12EF5A}" type="presParOf" srcId="{F2F061E0-BD09-4553-9CC2-C7A53766A9DB}" destId="{0B1CE054-129B-4669-8DB2-C92BA53120FD}" srcOrd="2" destOrd="0" presId="urn:microsoft.com/office/officeart/2009/3/layout/RandomtoResultProcess"/>
    <dgm:cxn modelId="{4CAF7969-D8AF-4BFD-8AAC-A0D30B8872C3}" type="presParOf" srcId="{F2F061E0-BD09-4553-9CC2-C7A53766A9DB}" destId="{DC4A9BF0-AF38-485D-8282-073B30864523}" srcOrd="3" destOrd="0" presId="urn:microsoft.com/office/officeart/2009/3/layout/RandomtoResultProcess"/>
    <dgm:cxn modelId="{F47FF55C-1B17-4D1A-8B24-801AE3D81F33}" type="presParOf" srcId="{F2F061E0-BD09-4553-9CC2-C7A53766A9DB}" destId="{010F6C8B-D39F-44C8-8FB5-A79F4E178820}" srcOrd="4" destOrd="0" presId="urn:microsoft.com/office/officeart/2009/3/layout/RandomtoResultProcess"/>
    <dgm:cxn modelId="{ECEB328C-F95C-43A8-8394-C6DA6B492C00}" type="presParOf" srcId="{F2F061E0-BD09-4553-9CC2-C7A53766A9DB}" destId="{66984185-22CD-48C0-A5A2-4D30DE7955D3}" srcOrd="5" destOrd="0" presId="urn:microsoft.com/office/officeart/2009/3/layout/RandomtoResultProcess"/>
    <dgm:cxn modelId="{3565F53C-649F-425D-9D34-481033CA12F8}" type="presParOf" srcId="{F2F061E0-BD09-4553-9CC2-C7A53766A9DB}" destId="{0AF56749-378C-4EDF-8D08-8C2993E4685F}" srcOrd="6" destOrd="0" presId="urn:microsoft.com/office/officeart/2009/3/layout/RandomtoResultProcess"/>
    <dgm:cxn modelId="{C32CE6FE-F551-425E-B85A-225946698881}" type="presParOf" srcId="{F2F061E0-BD09-4553-9CC2-C7A53766A9DB}" destId="{5856222A-F4FB-47D8-A0E0-3FDA88A2732E}" srcOrd="7" destOrd="0" presId="urn:microsoft.com/office/officeart/2009/3/layout/RandomtoResultProcess"/>
    <dgm:cxn modelId="{E7437CFE-AE20-444B-82C1-20033BEEC615}" type="presParOf" srcId="{F2F061E0-BD09-4553-9CC2-C7A53766A9DB}" destId="{2D27A755-96C5-4AC0-836F-A6C01F9E0D29}" srcOrd="8" destOrd="0" presId="urn:microsoft.com/office/officeart/2009/3/layout/RandomtoResultProcess"/>
    <dgm:cxn modelId="{6D2A9DF6-C4A1-44C3-99B6-6B768188AC1D}" type="presParOf" srcId="{F2F061E0-BD09-4553-9CC2-C7A53766A9DB}" destId="{E2FCD160-03FC-48C9-B05D-BCFBA1655166}" srcOrd="9" destOrd="0" presId="urn:microsoft.com/office/officeart/2009/3/layout/RandomtoResultProcess"/>
    <dgm:cxn modelId="{131B2E79-6C2E-4CEF-AA9A-24F5625CED17}" type="presParOf" srcId="{F2F061E0-BD09-4553-9CC2-C7A53766A9DB}" destId="{9D70EC13-5E69-4018-9E0D-46C8DB999F1D}" srcOrd="10" destOrd="0" presId="urn:microsoft.com/office/officeart/2009/3/layout/RandomtoResultProcess"/>
    <dgm:cxn modelId="{43F443D5-CACC-4034-ABDD-F930F8C4E025}" type="presParOf" srcId="{F2F061E0-BD09-4553-9CC2-C7A53766A9DB}" destId="{D4146164-8129-4B69-8AEB-587A19F236C1}" srcOrd="11" destOrd="0" presId="urn:microsoft.com/office/officeart/2009/3/layout/RandomtoResultProcess"/>
    <dgm:cxn modelId="{79E080E6-D11A-4A2C-A2DC-F9D1223EA81D}" type="presParOf" srcId="{F2F061E0-BD09-4553-9CC2-C7A53766A9DB}" destId="{1FCB6428-19CE-47C8-9304-499AD8E3EF06}" srcOrd="12" destOrd="0" presId="urn:microsoft.com/office/officeart/2009/3/layout/RandomtoResultProcess"/>
    <dgm:cxn modelId="{589BBC79-13E6-4B94-90C5-03AAFB49299F}" type="presParOf" srcId="{F2F061E0-BD09-4553-9CC2-C7A53766A9DB}" destId="{698AFFFE-1C73-4F58-8098-9DF138703905}" srcOrd="13" destOrd="0" presId="urn:microsoft.com/office/officeart/2009/3/layout/RandomtoResultProcess"/>
    <dgm:cxn modelId="{CCD19DE4-D857-45EF-A81A-60341A2147E1}" type="presParOf" srcId="{F2F061E0-BD09-4553-9CC2-C7A53766A9DB}" destId="{AA6F019D-0AA1-41EA-874F-5295927D4598}" srcOrd="14" destOrd="0" presId="urn:microsoft.com/office/officeart/2009/3/layout/RandomtoResultProcess"/>
    <dgm:cxn modelId="{BE446AF4-1BE5-4049-A596-DA1F23299EA5}" type="presParOf" srcId="{F2F061E0-BD09-4553-9CC2-C7A53766A9DB}" destId="{6EC027AF-B694-4099-9B2D-5BC5DBF12EAE}" srcOrd="15" destOrd="0" presId="urn:microsoft.com/office/officeart/2009/3/layout/RandomtoResultProcess"/>
    <dgm:cxn modelId="{ACF595DF-E9E3-4ED2-9422-22FA8935F7EA}" type="presParOf" srcId="{F2F061E0-BD09-4553-9CC2-C7A53766A9DB}" destId="{4B5C0E20-8357-44D8-B70A-D1343CBF9946}" srcOrd="16" destOrd="0" presId="urn:microsoft.com/office/officeart/2009/3/layout/RandomtoResultProcess"/>
    <dgm:cxn modelId="{0A5D2032-844C-4DA4-889E-97361B42F6DE}" type="presParOf" srcId="{F2F061E0-BD09-4553-9CC2-C7A53766A9DB}" destId="{06BD1B61-A39F-452E-ACCE-D674D6B9566D}" srcOrd="17" destOrd="0" presId="urn:microsoft.com/office/officeart/2009/3/layout/RandomtoResultProcess"/>
    <dgm:cxn modelId="{32667632-C293-45FC-A321-FF93293FE5E0}" type="presParOf" srcId="{F2F061E0-BD09-4553-9CC2-C7A53766A9DB}" destId="{17A978F3-3BE9-4D54-BCCF-35669FCB5CD3}" srcOrd="18" destOrd="0" presId="urn:microsoft.com/office/officeart/2009/3/layout/RandomtoResultProcess"/>
    <dgm:cxn modelId="{DFBE026A-C082-49AD-A9B9-288375A48C5F}" type="presParOf" srcId="{AA413732-07C1-4B1A-84E1-DACB26AC6360}" destId="{91E0DF8E-3E13-46E8-B284-D44491C33DDB}" srcOrd="1" destOrd="0" presId="urn:microsoft.com/office/officeart/2009/3/layout/RandomtoResultProcess"/>
    <dgm:cxn modelId="{D6A86A59-D42D-47A4-81F9-F1C7DA2DC75B}" type="presParOf" srcId="{91E0DF8E-3E13-46E8-B284-D44491C33DDB}" destId="{5C26F74D-29C2-47A5-ADA3-40EE6B8CE4BD}" srcOrd="0" destOrd="0" presId="urn:microsoft.com/office/officeart/2009/3/layout/RandomtoResultProcess"/>
    <dgm:cxn modelId="{5F7F797D-6EF9-4CE0-B7F4-F31339826F3E}" type="presParOf" srcId="{91E0DF8E-3E13-46E8-B284-D44491C33DDB}" destId="{FF5719FD-96D7-4AE5-A7F5-60C1DFE7D39E}" srcOrd="1" destOrd="0" presId="urn:microsoft.com/office/officeart/2009/3/layout/RandomtoResultProcess"/>
    <dgm:cxn modelId="{B57851A9-D7AE-4D85-9C4C-943CEA28BF55}" type="presParOf" srcId="{AA413732-07C1-4B1A-84E1-DACB26AC6360}" destId="{58747781-86C5-4893-9A5F-B83FA1515B0E}" srcOrd="2" destOrd="0" presId="urn:microsoft.com/office/officeart/2009/3/layout/RandomtoResultProcess"/>
    <dgm:cxn modelId="{27D5B3F5-97DD-4FB5-8A8A-F8722D50C2B7}" type="presParOf" srcId="{58747781-86C5-4893-9A5F-B83FA1515B0E}" destId="{2AF7AB3F-CA3A-4E18-979D-9F56F03DC33F}" srcOrd="0" destOrd="0" presId="urn:microsoft.com/office/officeart/2009/3/layout/RandomtoResultProcess"/>
    <dgm:cxn modelId="{8D3CB17D-4E99-4242-9D2D-AF6776CBC618}" type="presParOf" srcId="{58747781-86C5-4893-9A5F-B83FA1515B0E}" destId="{6C50BABB-925B-4F5A-B5B1-E6995D39C2CC}" srcOrd="1" destOrd="0" presId="urn:microsoft.com/office/officeart/2009/3/layout/RandomtoResultProcess"/>
    <dgm:cxn modelId="{E0637EDA-B969-4F50-91BF-A3D00CE2CECA}" type="presParOf" srcId="{AA413732-07C1-4B1A-84E1-DACB26AC6360}" destId="{65EEA057-2F78-40B8-B9AB-731425D9825C}" srcOrd="3" destOrd="0" presId="urn:microsoft.com/office/officeart/2009/3/layout/RandomtoResultProcess"/>
    <dgm:cxn modelId="{D8D1ACD5-7C43-4630-80C7-C15F3A2596FB}" type="presParOf" srcId="{65EEA057-2F78-40B8-B9AB-731425D9825C}" destId="{8E1695E7-F5D0-42EF-8980-BD0755D04549}" srcOrd="0" destOrd="0" presId="urn:microsoft.com/office/officeart/2009/3/layout/RandomtoResultProcess"/>
    <dgm:cxn modelId="{1FBE2E34-9C31-4AD5-9B80-8D2A02BEF098}" type="presParOf" srcId="{65EEA057-2F78-40B8-B9AB-731425D9825C}" destId="{2B1966E6-47C9-4F9C-B0AB-C60DA5517860}" srcOrd="1" destOrd="0" presId="urn:microsoft.com/office/officeart/2009/3/layout/RandomtoResultProcess"/>
    <dgm:cxn modelId="{5B1B6475-D0E6-4FC9-A603-3A5DD5C90144}" type="presParOf" srcId="{AA413732-07C1-4B1A-84E1-DACB26AC6360}" destId="{5907BFD2-734D-4225-8B54-4A1D3101558A}" srcOrd="4" destOrd="0" presId="urn:microsoft.com/office/officeart/2009/3/layout/RandomtoResultProcess"/>
    <dgm:cxn modelId="{79053216-C0BF-4571-83CC-CA920EC08382}" type="presParOf" srcId="{5907BFD2-734D-4225-8B54-4A1D3101558A}" destId="{303EEB97-79AA-425D-9DF0-E71B8F98774C}" srcOrd="0" destOrd="0" presId="urn:microsoft.com/office/officeart/2009/3/layout/RandomtoResultProcess"/>
    <dgm:cxn modelId="{A9C7388E-9112-4E78-A793-D6FDE2994490}" type="presParOf" srcId="{5907BFD2-734D-4225-8B54-4A1D3101558A}" destId="{FF0BDC86-DF22-4082-B846-DE00BD7C699D}" srcOrd="1" destOrd="0" presId="urn:microsoft.com/office/officeart/2009/3/layout/RandomtoResultProcess"/>
    <dgm:cxn modelId="{C56A9A81-25F4-4E98-9F83-B4C58EC2F95A}" type="presParOf" srcId="{AA413732-07C1-4B1A-84E1-DACB26AC6360}" destId="{709BD5EA-CAC2-4D19-9019-381F3C57F1F0}" srcOrd="5" destOrd="0" presId="urn:microsoft.com/office/officeart/2009/3/layout/RandomtoResultProcess"/>
    <dgm:cxn modelId="{BA77C979-C023-4BD4-A3C4-726C0041F55F}" type="presParOf" srcId="{709BD5EA-CAC2-4D19-9019-381F3C57F1F0}" destId="{E9AA641C-4C8E-49FB-911C-BD29330C70C1}" srcOrd="0" destOrd="0" presId="urn:microsoft.com/office/officeart/2009/3/layout/RandomtoResultProcess"/>
    <dgm:cxn modelId="{44B2AF60-D998-4CAF-AD14-F8B4AF251B5E}" type="presParOf" srcId="{709BD5EA-CAC2-4D19-9019-381F3C57F1F0}" destId="{70A140B7-F27D-4F35-8718-38C162CEB439}" srcOrd="1" destOrd="0" presId="urn:microsoft.com/office/officeart/2009/3/layout/RandomtoResultProcess"/>
    <dgm:cxn modelId="{8A89DBD4-2CE2-4BB0-9682-F7E1D71BFDD8}" type="presParOf" srcId="{AA413732-07C1-4B1A-84E1-DACB26AC6360}" destId="{E03C69C0-76B8-40E0-9142-1B4B577B6349}" srcOrd="6" destOrd="0" presId="urn:microsoft.com/office/officeart/2009/3/layout/RandomtoResultProcess"/>
    <dgm:cxn modelId="{6F962698-30CB-475A-A3A4-272479A002AF}" type="presParOf" srcId="{E03C69C0-76B8-40E0-9142-1B4B577B6349}" destId="{29504407-9FD6-4789-9386-2348449C2124}" srcOrd="0" destOrd="0" presId="urn:microsoft.com/office/officeart/2009/3/layout/RandomtoResultProcess"/>
    <dgm:cxn modelId="{4174C34A-A825-40D2-A2D9-F8D1992F4359}" type="presParOf" srcId="{E03C69C0-76B8-40E0-9142-1B4B577B6349}" destId="{E31E1863-82FF-4EF0-BDA7-10666478A9B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97604B-F668-46A4-84A7-022C995C749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C8E024-3A8F-47A4-BABD-58EEE531ABDC}">
      <dgm:prSet phldrT="[Texte]"/>
      <dgm:spPr/>
      <dgm:t>
        <a:bodyPr/>
        <a:lstStyle/>
        <a:p>
          <a:r>
            <a:rPr lang="fr-FR" b="0" dirty="0">
              <a:solidFill>
                <a:schemeClr val="tx1">
                  <a:lumMod val="50000"/>
                  <a:lumOff val="50000"/>
                </a:schemeClr>
              </a:solidFill>
            </a:rPr>
            <a:t>Collecte de l’info </a:t>
          </a:r>
        </a:p>
      </dgm:t>
    </dgm:pt>
    <dgm:pt modelId="{AABAAC61-7C29-4862-90BA-0852C4F18EF9}" type="parTrans" cxnId="{62576DCE-3D40-408C-941D-FDB84C5F14FA}">
      <dgm:prSet/>
      <dgm:spPr/>
      <dgm:t>
        <a:bodyPr/>
        <a:lstStyle/>
        <a:p>
          <a:endParaRPr lang="fr-FR"/>
        </a:p>
      </dgm:t>
    </dgm:pt>
    <dgm:pt modelId="{51888EC6-974B-4752-B48A-D255CFC9ED95}" type="sibTrans" cxnId="{62576DCE-3D40-408C-941D-FDB84C5F14FA}">
      <dgm:prSet/>
      <dgm:spPr/>
      <dgm:t>
        <a:bodyPr/>
        <a:lstStyle/>
        <a:p>
          <a:endParaRPr lang="fr-FR"/>
        </a:p>
      </dgm:t>
    </dgm:pt>
    <dgm:pt modelId="{DC5A9EBD-D82F-4A56-A169-E982FDD6D0C2}">
      <dgm:prSet phldrT="[Texte]"/>
      <dgm:spPr/>
      <dgm:t>
        <a:bodyPr/>
        <a:lstStyle/>
        <a:p>
          <a:r>
            <a:rPr lang="fr-FR" dirty="0">
              <a:solidFill>
                <a:schemeClr val="tx1">
                  <a:lumMod val="50000"/>
                  <a:lumOff val="50000"/>
                </a:schemeClr>
              </a:solidFill>
            </a:rPr>
            <a:t>Traitement de l’info</a:t>
          </a:r>
        </a:p>
      </dgm:t>
    </dgm:pt>
    <dgm:pt modelId="{B086A9E2-D476-4440-B5CA-0E18A791BB15}" type="parTrans" cxnId="{93D69087-0A8B-40E0-A32E-80F8A38E9D42}">
      <dgm:prSet/>
      <dgm:spPr/>
      <dgm:t>
        <a:bodyPr/>
        <a:lstStyle/>
        <a:p>
          <a:endParaRPr lang="fr-FR"/>
        </a:p>
      </dgm:t>
    </dgm:pt>
    <dgm:pt modelId="{893C14EB-BAD5-4ADD-AB12-3180B6FCB1B4}" type="sibTrans" cxnId="{93D69087-0A8B-40E0-A32E-80F8A38E9D42}">
      <dgm:prSet/>
      <dgm:spPr/>
      <dgm:t>
        <a:bodyPr/>
        <a:lstStyle/>
        <a:p>
          <a:endParaRPr lang="fr-FR"/>
        </a:p>
      </dgm:t>
    </dgm:pt>
    <dgm:pt modelId="{9C520045-3A96-42CF-BE80-238EEF802E91}">
      <dgm:prSet phldrT="[Texte]"/>
      <dgm:spPr/>
      <dgm:t>
        <a:bodyPr/>
        <a:lstStyle/>
        <a:p>
          <a:r>
            <a:rPr lang="fr-FR" b="0" dirty="0">
              <a:solidFill>
                <a:schemeClr val="tx1">
                  <a:lumMod val="50000"/>
                  <a:lumOff val="50000"/>
                </a:schemeClr>
              </a:solidFill>
            </a:rPr>
            <a:t>Modélisation et prévision conjoncturelles</a:t>
          </a:r>
        </a:p>
      </dgm:t>
    </dgm:pt>
    <dgm:pt modelId="{5E435E84-2FDD-442A-B98A-B1823F34D8B4}" type="parTrans" cxnId="{8FDF42C8-6848-4174-A2C7-DA34E0F76EE5}">
      <dgm:prSet/>
      <dgm:spPr/>
      <dgm:t>
        <a:bodyPr/>
        <a:lstStyle/>
        <a:p>
          <a:endParaRPr lang="fr-FR"/>
        </a:p>
      </dgm:t>
    </dgm:pt>
    <dgm:pt modelId="{5DC57A60-948B-4D25-835C-D4B2AFC15E2A}" type="sibTrans" cxnId="{8FDF42C8-6848-4174-A2C7-DA34E0F76EE5}">
      <dgm:prSet/>
      <dgm:spPr/>
      <dgm:t>
        <a:bodyPr/>
        <a:lstStyle/>
        <a:p>
          <a:endParaRPr lang="fr-FR"/>
        </a:p>
      </dgm:t>
    </dgm:pt>
    <dgm:pt modelId="{CDCF3C22-EF95-49A2-A5DF-311611C99091}">
      <dgm:prSet phldrT="[Texte]"/>
      <dgm:spPr>
        <a:solidFill>
          <a:srgbClr val="84C7F4"/>
        </a:solidFill>
      </dgm:spPr>
      <dgm:t>
        <a:bodyPr/>
        <a:lstStyle/>
        <a:p>
          <a:r>
            <a:rPr lang="fr-FR" b="1" dirty="0">
              <a:solidFill>
                <a:srgbClr val="FF0000"/>
              </a:solidFill>
            </a:rPr>
            <a:t>Synthèse conjoncturelle</a:t>
          </a:r>
        </a:p>
      </dgm:t>
    </dgm:pt>
    <dgm:pt modelId="{D4B16051-FD3E-4452-987F-42F313BB4202}" type="parTrans" cxnId="{E70BF344-3BA4-4B0C-88FA-2B40766BE2DB}">
      <dgm:prSet/>
      <dgm:spPr/>
      <dgm:t>
        <a:bodyPr/>
        <a:lstStyle/>
        <a:p>
          <a:endParaRPr lang="fr-FR"/>
        </a:p>
      </dgm:t>
    </dgm:pt>
    <dgm:pt modelId="{86BD8D35-B2AB-41EC-87C7-5E1C80368D7C}" type="sibTrans" cxnId="{E70BF344-3BA4-4B0C-88FA-2B40766BE2DB}">
      <dgm:prSet/>
      <dgm:spPr/>
      <dgm:t>
        <a:bodyPr/>
        <a:lstStyle/>
        <a:p>
          <a:endParaRPr lang="fr-FR"/>
        </a:p>
      </dgm:t>
    </dgm:pt>
    <dgm:pt modelId="{AA413732-07C1-4B1A-84E1-DACB26AC6360}" type="pres">
      <dgm:prSet presAssocID="{D097604B-F668-46A4-84A7-022C995C7494}" presName="Name0" presStyleCnt="0">
        <dgm:presLayoutVars>
          <dgm:dir/>
          <dgm:animOne val="branch"/>
          <dgm:animLvl val="lvl"/>
        </dgm:presLayoutVars>
      </dgm:prSet>
      <dgm:spPr/>
    </dgm:pt>
    <dgm:pt modelId="{F2F061E0-BD09-4553-9CC2-C7A53766A9DB}" type="pres">
      <dgm:prSet presAssocID="{47C8E024-3A8F-47A4-BABD-58EEE531ABDC}" presName="chaos" presStyleCnt="0"/>
      <dgm:spPr/>
    </dgm:pt>
    <dgm:pt modelId="{652C52F1-64DC-43E8-9523-A50031DDB810}" type="pres">
      <dgm:prSet presAssocID="{47C8E024-3A8F-47A4-BABD-58EEE531ABDC}" presName="parTx1" presStyleLbl="revTx" presStyleIdx="0" presStyleCnt="3"/>
      <dgm:spPr/>
    </dgm:pt>
    <dgm:pt modelId="{1DB4605B-BD2E-4733-8678-7B939A25C848}" type="pres">
      <dgm:prSet presAssocID="{47C8E024-3A8F-47A4-BABD-58EEE531ABDC}" presName="c1" presStyleLbl="node1" presStyleIdx="0" presStyleCnt="19"/>
      <dgm:spPr>
        <a:solidFill>
          <a:srgbClr val="84C7F4"/>
        </a:solidFill>
      </dgm:spPr>
    </dgm:pt>
    <dgm:pt modelId="{0B1CE054-129B-4669-8DB2-C92BA53120FD}" type="pres">
      <dgm:prSet presAssocID="{47C8E024-3A8F-47A4-BABD-58EEE531ABDC}" presName="c2" presStyleLbl="node1" presStyleIdx="1" presStyleCnt="19"/>
      <dgm:spPr>
        <a:solidFill>
          <a:srgbClr val="84C7F4"/>
        </a:solidFill>
      </dgm:spPr>
    </dgm:pt>
    <dgm:pt modelId="{DC4A9BF0-AF38-485D-8282-073B30864523}" type="pres">
      <dgm:prSet presAssocID="{47C8E024-3A8F-47A4-BABD-58EEE531ABDC}" presName="c3" presStyleLbl="node1" presStyleIdx="2" presStyleCnt="19"/>
      <dgm:spPr>
        <a:solidFill>
          <a:srgbClr val="84C7F4"/>
        </a:solidFill>
      </dgm:spPr>
    </dgm:pt>
    <dgm:pt modelId="{010F6C8B-D39F-44C8-8FB5-A79F4E178820}" type="pres">
      <dgm:prSet presAssocID="{47C8E024-3A8F-47A4-BABD-58EEE531ABDC}" presName="c4" presStyleLbl="node1" presStyleIdx="3" presStyleCnt="19"/>
      <dgm:spPr>
        <a:solidFill>
          <a:srgbClr val="84C7F4"/>
        </a:solidFill>
      </dgm:spPr>
    </dgm:pt>
    <dgm:pt modelId="{66984185-22CD-48C0-A5A2-4D30DE7955D3}" type="pres">
      <dgm:prSet presAssocID="{47C8E024-3A8F-47A4-BABD-58EEE531ABDC}" presName="c5" presStyleLbl="node1" presStyleIdx="4" presStyleCnt="19"/>
      <dgm:spPr>
        <a:solidFill>
          <a:srgbClr val="84C7F4"/>
        </a:solidFill>
      </dgm:spPr>
    </dgm:pt>
    <dgm:pt modelId="{0AF56749-378C-4EDF-8D08-8C2993E4685F}" type="pres">
      <dgm:prSet presAssocID="{47C8E024-3A8F-47A4-BABD-58EEE531ABDC}" presName="c6" presStyleLbl="node1" presStyleIdx="5" presStyleCnt="19"/>
      <dgm:spPr>
        <a:solidFill>
          <a:srgbClr val="84C7F4"/>
        </a:solidFill>
      </dgm:spPr>
    </dgm:pt>
    <dgm:pt modelId="{5856222A-F4FB-47D8-A0E0-3FDA88A2732E}" type="pres">
      <dgm:prSet presAssocID="{47C8E024-3A8F-47A4-BABD-58EEE531ABDC}" presName="c7" presStyleLbl="node1" presStyleIdx="6" presStyleCnt="19"/>
      <dgm:spPr>
        <a:solidFill>
          <a:srgbClr val="84C7F4"/>
        </a:solidFill>
      </dgm:spPr>
    </dgm:pt>
    <dgm:pt modelId="{2D27A755-96C5-4AC0-836F-A6C01F9E0D29}" type="pres">
      <dgm:prSet presAssocID="{47C8E024-3A8F-47A4-BABD-58EEE531ABDC}" presName="c8" presStyleLbl="node1" presStyleIdx="7" presStyleCnt="19"/>
      <dgm:spPr>
        <a:solidFill>
          <a:srgbClr val="84C7F4"/>
        </a:solidFill>
      </dgm:spPr>
    </dgm:pt>
    <dgm:pt modelId="{E2FCD160-03FC-48C9-B05D-BCFBA1655166}" type="pres">
      <dgm:prSet presAssocID="{47C8E024-3A8F-47A4-BABD-58EEE531ABDC}" presName="c9" presStyleLbl="node1" presStyleIdx="8" presStyleCnt="19"/>
      <dgm:spPr>
        <a:solidFill>
          <a:srgbClr val="84C7F4"/>
        </a:solidFill>
      </dgm:spPr>
    </dgm:pt>
    <dgm:pt modelId="{9D70EC13-5E69-4018-9E0D-46C8DB999F1D}" type="pres">
      <dgm:prSet presAssocID="{47C8E024-3A8F-47A4-BABD-58EEE531ABDC}" presName="c10" presStyleLbl="node1" presStyleIdx="9" presStyleCnt="19"/>
      <dgm:spPr>
        <a:solidFill>
          <a:srgbClr val="84C7F4"/>
        </a:solidFill>
      </dgm:spPr>
    </dgm:pt>
    <dgm:pt modelId="{D4146164-8129-4B69-8AEB-587A19F236C1}" type="pres">
      <dgm:prSet presAssocID="{47C8E024-3A8F-47A4-BABD-58EEE531ABDC}" presName="c11" presStyleLbl="node1" presStyleIdx="10" presStyleCnt="19"/>
      <dgm:spPr>
        <a:solidFill>
          <a:srgbClr val="84C7F4"/>
        </a:solidFill>
      </dgm:spPr>
    </dgm:pt>
    <dgm:pt modelId="{1FCB6428-19CE-47C8-9304-499AD8E3EF06}" type="pres">
      <dgm:prSet presAssocID="{47C8E024-3A8F-47A4-BABD-58EEE531ABDC}" presName="c12" presStyleLbl="node1" presStyleIdx="11" presStyleCnt="19"/>
      <dgm:spPr>
        <a:solidFill>
          <a:srgbClr val="84C7F4"/>
        </a:solidFill>
      </dgm:spPr>
    </dgm:pt>
    <dgm:pt modelId="{698AFFFE-1C73-4F58-8098-9DF138703905}" type="pres">
      <dgm:prSet presAssocID="{47C8E024-3A8F-47A4-BABD-58EEE531ABDC}" presName="c13" presStyleLbl="node1" presStyleIdx="12" presStyleCnt="19"/>
      <dgm:spPr>
        <a:solidFill>
          <a:srgbClr val="84C7F4"/>
        </a:solidFill>
      </dgm:spPr>
    </dgm:pt>
    <dgm:pt modelId="{AA6F019D-0AA1-41EA-874F-5295927D4598}" type="pres">
      <dgm:prSet presAssocID="{47C8E024-3A8F-47A4-BABD-58EEE531ABDC}" presName="c14" presStyleLbl="node1" presStyleIdx="13" presStyleCnt="19"/>
      <dgm:spPr>
        <a:solidFill>
          <a:srgbClr val="84C7F4"/>
        </a:solidFill>
      </dgm:spPr>
    </dgm:pt>
    <dgm:pt modelId="{6EC027AF-B694-4099-9B2D-5BC5DBF12EAE}" type="pres">
      <dgm:prSet presAssocID="{47C8E024-3A8F-47A4-BABD-58EEE531ABDC}" presName="c15" presStyleLbl="node1" presStyleIdx="14" presStyleCnt="19"/>
      <dgm:spPr>
        <a:solidFill>
          <a:srgbClr val="84C7F4"/>
        </a:solidFill>
      </dgm:spPr>
    </dgm:pt>
    <dgm:pt modelId="{4B5C0E20-8357-44D8-B70A-D1343CBF9946}" type="pres">
      <dgm:prSet presAssocID="{47C8E024-3A8F-47A4-BABD-58EEE531ABDC}" presName="c16" presStyleLbl="node1" presStyleIdx="15" presStyleCnt="19"/>
      <dgm:spPr>
        <a:solidFill>
          <a:srgbClr val="84C7F4"/>
        </a:solidFill>
      </dgm:spPr>
    </dgm:pt>
    <dgm:pt modelId="{06BD1B61-A39F-452E-ACCE-D674D6B9566D}" type="pres">
      <dgm:prSet presAssocID="{47C8E024-3A8F-47A4-BABD-58EEE531ABDC}" presName="c17" presStyleLbl="node1" presStyleIdx="16" presStyleCnt="19"/>
      <dgm:spPr>
        <a:solidFill>
          <a:srgbClr val="84C7F4"/>
        </a:solidFill>
      </dgm:spPr>
    </dgm:pt>
    <dgm:pt modelId="{17A978F3-3BE9-4D54-BCCF-35669FCB5CD3}" type="pres">
      <dgm:prSet presAssocID="{47C8E024-3A8F-47A4-BABD-58EEE531ABDC}" presName="c18" presStyleLbl="node1" presStyleIdx="17" presStyleCnt="19"/>
      <dgm:spPr>
        <a:solidFill>
          <a:srgbClr val="84C7F4"/>
        </a:solidFill>
      </dgm:spPr>
    </dgm:pt>
    <dgm:pt modelId="{91E0DF8E-3E13-46E8-B284-D44491C33DDB}" type="pres">
      <dgm:prSet presAssocID="{51888EC6-974B-4752-B48A-D255CFC9ED95}" presName="chevronComposite1" presStyleCnt="0"/>
      <dgm:spPr/>
    </dgm:pt>
    <dgm:pt modelId="{5C26F74D-29C2-47A5-ADA3-40EE6B8CE4BD}" type="pres">
      <dgm:prSet presAssocID="{51888EC6-974B-4752-B48A-D255CFC9ED95}" presName="chevron1" presStyleLbl="sibTrans2D1" presStyleIdx="0" presStyleCnt="3"/>
      <dgm:spPr>
        <a:solidFill>
          <a:srgbClr val="622675"/>
        </a:solidFill>
      </dgm:spPr>
    </dgm:pt>
    <dgm:pt modelId="{FF5719FD-96D7-4AE5-A7F5-60C1DFE7D39E}" type="pres">
      <dgm:prSet presAssocID="{51888EC6-974B-4752-B48A-D255CFC9ED95}" presName="spChevron1" presStyleCnt="0"/>
      <dgm:spPr/>
    </dgm:pt>
    <dgm:pt modelId="{58747781-86C5-4893-9A5F-B83FA1515B0E}" type="pres">
      <dgm:prSet presAssocID="{DC5A9EBD-D82F-4A56-A169-E982FDD6D0C2}" presName="middle" presStyleCnt="0"/>
      <dgm:spPr/>
    </dgm:pt>
    <dgm:pt modelId="{2AF7AB3F-CA3A-4E18-979D-9F56F03DC33F}" type="pres">
      <dgm:prSet presAssocID="{DC5A9EBD-D82F-4A56-A169-E982FDD6D0C2}" presName="parTxMid" presStyleLbl="revTx" presStyleIdx="1" presStyleCnt="3"/>
      <dgm:spPr/>
    </dgm:pt>
    <dgm:pt modelId="{6C50BABB-925B-4F5A-B5B1-E6995D39C2CC}" type="pres">
      <dgm:prSet presAssocID="{DC5A9EBD-D82F-4A56-A169-E982FDD6D0C2}" presName="spMid" presStyleCnt="0"/>
      <dgm:spPr/>
    </dgm:pt>
    <dgm:pt modelId="{65EEA057-2F78-40B8-B9AB-731425D9825C}" type="pres">
      <dgm:prSet presAssocID="{893C14EB-BAD5-4ADD-AB12-3180B6FCB1B4}" presName="chevronComposite1" presStyleCnt="0"/>
      <dgm:spPr/>
    </dgm:pt>
    <dgm:pt modelId="{8E1695E7-F5D0-42EF-8980-BD0755D04549}" type="pres">
      <dgm:prSet presAssocID="{893C14EB-BAD5-4ADD-AB12-3180B6FCB1B4}" presName="chevron1" presStyleLbl="sibTrans2D1" presStyleIdx="1" presStyleCnt="3"/>
      <dgm:spPr>
        <a:solidFill>
          <a:srgbClr val="622675"/>
        </a:solidFill>
      </dgm:spPr>
    </dgm:pt>
    <dgm:pt modelId="{2B1966E6-47C9-4F9C-B0AB-C60DA5517860}" type="pres">
      <dgm:prSet presAssocID="{893C14EB-BAD5-4ADD-AB12-3180B6FCB1B4}" presName="spChevron1" presStyleCnt="0"/>
      <dgm:spPr/>
    </dgm:pt>
    <dgm:pt modelId="{5907BFD2-734D-4225-8B54-4A1D3101558A}" type="pres">
      <dgm:prSet presAssocID="{9C520045-3A96-42CF-BE80-238EEF802E91}" presName="middle" presStyleCnt="0"/>
      <dgm:spPr/>
    </dgm:pt>
    <dgm:pt modelId="{303EEB97-79AA-425D-9DF0-E71B8F98774C}" type="pres">
      <dgm:prSet presAssocID="{9C520045-3A96-42CF-BE80-238EEF802E91}" presName="parTxMid" presStyleLbl="revTx" presStyleIdx="2" presStyleCnt="3" custLinFactNeighborX="-3474" custLinFactNeighborY="80894"/>
      <dgm:spPr/>
    </dgm:pt>
    <dgm:pt modelId="{FF0BDC86-DF22-4082-B846-DE00BD7C699D}" type="pres">
      <dgm:prSet presAssocID="{9C520045-3A96-42CF-BE80-238EEF802E91}" presName="spMid" presStyleCnt="0"/>
      <dgm:spPr/>
    </dgm:pt>
    <dgm:pt modelId="{709BD5EA-CAC2-4D19-9019-381F3C57F1F0}" type="pres">
      <dgm:prSet presAssocID="{5DC57A60-948B-4D25-835C-D4B2AFC15E2A}" presName="chevronComposite1" presStyleCnt="0"/>
      <dgm:spPr/>
    </dgm:pt>
    <dgm:pt modelId="{E9AA641C-4C8E-49FB-911C-BD29330C70C1}" type="pres">
      <dgm:prSet presAssocID="{5DC57A60-948B-4D25-835C-D4B2AFC15E2A}" presName="chevron1" presStyleLbl="sibTrans2D1" presStyleIdx="2" presStyleCnt="3"/>
      <dgm:spPr>
        <a:solidFill>
          <a:srgbClr val="622675"/>
        </a:solidFill>
      </dgm:spPr>
    </dgm:pt>
    <dgm:pt modelId="{70A140B7-F27D-4F35-8718-38C162CEB439}" type="pres">
      <dgm:prSet presAssocID="{5DC57A60-948B-4D25-835C-D4B2AFC15E2A}" presName="spChevron1" presStyleCnt="0"/>
      <dgm:spPr/>
    </dgm:pt>
    <dgm:pt modelId="{E03C69C0-76B8-40E0-9142-1B4B577B6349}" type="pres">
      <dgm:prSet presAssocID="{CDCF3C22-EF95-49A2-A5DF-311611C99091}" presName="last" presStyleCnt="0"/>
      <dgm:spPr/>
    </dgm:pt>
    <dgm:pt modelId="{29504407-9FD6-4789-9386-2348449C2124}" type="pres">
      <dgm:prSet presAssocID="{CDCF3C22-EF95-49A2-A5DF-311611C99091}" presName="circleTx" presStyleLbl="node1" presStyleIdx="18" presStyleCnt="19"/>
      <dgm:spPr/>
    </dgm:pt>
    <dgm:pt modelId="{E31E1863-82FF-4EF0-BDA7-10666478A9B0}" type="pres">
      <dgm:prSet presAssocID="{CDCF3C22-EF95-49A2-A5DF-311611C99091}" presName="spN" presStyleCnt="0"/>
      <dgm:spPr/>
    </dgm:pt>
  </dgm:ptLst>
  <dgm:cxnLst>
    <dgm:cxn modelId="{C76A4313-71DA-4B55-ADC8-73B6351FC4C5}" type="presOf" srcId="{D097604B-F668-46A4-84A7-022C995C7494}" destId="{AA413732-07C1-4B1A-84E1-DACB26AC6360}" srcOrd="0" destOrd="0" presId="urn:microsoft.com/office/officeart/2009/3/layout/RandomtoResultProcess"/>
    <dgm:cxn modelId="{6F64E128-3C9A-4CB3-8868-40EDF4EAB186}" type="presOf" srcId="{DC5A9EBD-D82F-4A56-A169-E982FDD6D0C2}" destId="{2AF7AB3F-CA3A-4E18-979D-9F56F03DC33F}" srcOrd="0" destOrd="0" presId="urn:microsoft.com/office/officeart/2009/3/layout/RandomtoResultProcess"/>
    <dgm:cxn modelId="{E70BF344-3BA4-4B0C-88FA-2B40766BE2DB}" srcId="{D097604B-F668-46A4-84A7-022C995C7494}" destId="{CDCF3C22-EF95-49A2-A5DF-311611C99091}" srcOrd="3" destOrd="0" parTransId="{D4B16051-FD3E-4452-987F-42F313BB4202}" sibTransId="{86BD8D35-B2AB-41EC-87C7-5E1C80368D7C}"/>
    <dgm:cxn modelId="{BC21A470-696B-4C90-908D-E52B7B7D0FC8}" type="presOf" srcId="{9C520045-3A96-42CF-BE80-238EEF802E91}" destId="{303EEB97-79AA-425D-9DF0-E71B8F98774C}" srcOrd="0" destOrd="0" presId="urn:microsoft.com/office/officeart/2009/3/layout/RandomtoResultProcess"/>
    <dgm:cxn modelId="{93D69087-0A8B-40E0-A32E-80F8A38E9D42}" srcId="{D097604B-F668-46A4-84A7-022C995C7494}" destId="{DC5A9EBD-D82F-4A56-A169-E982FDD6D0C2}" srcOrd="1" destOrd="0" parTransId="{B086A9E2-D476-4440-B5CA-0E18A791BB15}" sibTransId="{893C14EB-BAD5-4ADD-AB12-3180B6FCB1B4}"/>
    <dgm:cxn modelId="{EC5A34AD-E9E6-4671-AF92-627B0B170ABB}" type="presOf" srcId="{47C8E024-3A8F-47A4-BABD-58EEE531ABDC}" destId="{652C52F1-64DC-43E8-9523-A50031DDB810}" srcOrd="0" destOrd="0" presId="urn:microsoft.com/office/officeart/2009/3/layout/RandomtoResultProcess"/>
    <dgm:cxn modelId="{8FDF42C8-6848-4174-A2C7-DA34E0F76EE5}" srcId="{D097604B-F668-46A4-84A7-022C995C7494}" destId="{9C520045-3A96-42CF-BE80-238EEF802E91}" srcOrd="2" destOrd="0" parTransId="{5E435E84-2FDD-442A-B98A-B1823F34D8B4}" sibTransId="{5DC57A60-948B-4D25-835C-D4B2AFC15E2A}"/>
    <dgm:cxn modelId="{62576DCE-3D40-408C-941D-FDB84C5F14FA}" srcId="{D097604B-F668-46A4-84A7-022C995C7494}" destId="{47C8E024-3A8F-47A4-BABD-58EEE531ABDC}" srcOrd="0" destOrd="0" parTransId="{AABAAC61-7C29-4862-90BA-0852C4F18EF9}" sibTransId="{51888EC6-974B-4752-B48A-D255CFC9ED95}"/>
    <dgm:cxn modelId="{A3BFBCDE-96E9-4314-BD1D-4558394C6DA2}" type="presOf" srcId="{CDCF3C22-EF95-49A2-A5DF-311611C99091}" destId="{29504407-9FD6-4789-9386-2348449C2124}" srcOrd="0" destOrd="0" presId="urn:microsoft.com/office/officeart/2009/3/layout/RandomtoResultProcess"/>
    <dgm:cxn modelId="{F6A34174-2D9A-480A-BEB7-B4E59F4CA323}" type="presParOf" srcId="{AA413732-07C1-4B1A-84E1-DACB26AC6360}" destId="{F2F061E0-BD09-4553-9CC2-C7A53766A9DB}" srcOrd="0" destOrd="0" presId="urn:microsoft.com/office/officeart/2009/3/layout/RandomtoResultProcess"/>
    <dgm:cxn modelId="{A69985C3-3AE0-4BED-98B6-664877D84490}" type="presParOf" srcId="{F2F061E0-BD09-4553-9CC2-C7A53766A9DB}" destId="{652C52F1-64DC-43E8-9523-A50031DDB810}" srcOrd="0" destOrd="0" presId="urn:microsoft.com/office/officeart/2009/3/layout/RandomtoResultProcess"/>
    <dgm:cxn modelId="{2D2A67A8-769C-489E-9DC3-B105254DAD9D}" type="presParOf" srcId="{F2F061E0-BD09-4553-9CC2-C7A53766A9DB}" destId="{1DB4605B-BD2E-4733-8678-7B939A25C848}" srcOrd="1" destOrd="0" presId="urn:microsoft.com/office/officeart/2009/3/layout/RandomtoResultProcess"/>
    <dgm:cxn modelId="{70FDCB79-BF8A-46D2-B262-F736DF12EF5A}" type="presParOf" srcId="{F2F061E0-BD09-4553-9CC2-C7A53766A9DB}" destId="{0B1CE054-129B-4669-8DB2-C92BA53120FD}" srcOrd="2" destOrd="0" presId="urn:microsoft.com/office/officeart/2009/3/layout/RandomtoResultProcess"/>
    <dgm:cxn modelId="{4CAF7969-D8AF-4BFD-8AAC-A0D30B8872C3}" type="presParOf" srcId="{F2F061E0-BD09-4553-9CC2-C7A53766A9DB}" destId="{DC4A9BF0-AF38-485D-8282-073B30864523}" srcOrd="3" destOrd="0" presId="urn:microsoft.com/office/officeart/2009/3/layout/RandomtoResultProcess"/>
    <dgm:cxn modelId="{F47FF55C-1B17-4D1A-8B24-801AE3D81F33}" type="presParOf" srcId="{F2F061E0-BD09-4553-9CC2-C7A53766A9DB}" destId="{010F6C8B-D39F-44C8-8FB5-A79F4E178820}" srcOrd="4" destOrd="0" presId="urn:microsoft.com/office/officeart/2009/3/layout/RandomtoResultProcess"/>
    <dgm:cxn modelId="{ECEB328C-F95C-43A8-8394-C6DA6B492C00}" type="presParOf" srcId="{F2F061E0-BD09-4553-9CC2-C7A53766A9DB}" destId="{66984185-22CD-48C0-A5A2-4D30DE7955D3}" srcOrd="5" destOrd="0" presId="urn:microsoft.com/office/officeart/2009/3/layout/RandomtoResultProcess"/>
    <dgm:cxn modelId="{3565F53C-649F-425D-9D34-481033CA12F8}" type="presParOf" srcId="{F2F061E0-BD09-4553-9CC2-C7A53766A9DB}" destId="{0AF56749-378C-4EDF-8D08-8C2993E4685F}" srcOrd="6" destOrd="0" presId="urn:microsoft.com/office/officeart/2009/3/layout/RandomtoResultProcess"/>
    <dgm:cxn modelId="{C32CE6FE-F551-425E-B85A-225946698881}" type="presParOf" srcId="{F2F061E0-BD09-4553-9CC2-C7A53766A9DB}" destId="{5856222A-F4FB-47D8-A0E0-3FDA88A2732E}" srcOrd="7" destOrd="0" presId="urn:microsoft.com/office/officeart/2009/3/layout/RandomtoResultProcess"/>
    <dgm:cxn modelId="{E7437CFE-AE20-444B-82C1-20033BEEC615}" type="presParOf" srcId="{F2F061E0-BD09-4553-9CC2-C7A53766A9DB}" destId="{2D27A755-96C5-4AC0-836F-A6C01F9E0D29}" srcOrd="8" destOrd="0" presId="urn:microsoft.com/office/officeart/2009/3/layout/RandomtoResultProcess"/>
    <dgm:cxn modelId="{6D2A9DF6-C4A1-44C3-99B6-6B768188AC1D}" type="presParOf" srcId="{F2F061E0-BD09-4553-9CC2-C7A53766A9DB}" destId="{E2FCD160-03FC-48C9-B05D-BCFBA1655166}" srcOrd="9" destOrd="0" presId="urn:microsoft.com/office/officeart/2009/3/layout/RandomtoResultProcess"/>
    <dgm:cxn modelId="{131B2E79-6C2E-4CEF-AA9A-24F5625CED17}" type="presParOf" srcId="{F2F061E0-BD09-4553-9CC2-C7A53766A9DB}" destId="{9D70EC13-5E69-4018-9E0D-46C8DB999F1D}" srcOrd="10" destOrd="0" presId="urn:microsoft.com/office/officeart/2009/3/layout/RandomtoResultProcess"/>
    <dgm:cxn modelId="{43F443D5-CACC-4034-ABDD-F930F8C4E025}" type="presParOf" srcId="{F2F061E0-BD09-4553-9CC2-C7A53766A9DB}" destId="{D4146164-8129-4B69-8AEB-587A19F236C1}" srcOrd="11" destOrd="0" presId="urn:microsoft.com/office/officeart/2009/3/layout/RandomtoResultProcess"/>
    <dgm:cxn modelId="{79E080E6-D11A-4A2C-A2DC-F9D1223EA81D}" type="presParOf" srcId="{F2F061E0-BD09-4553-9CC2-C7A53766A9DB}" destId="{1FCB6428-19CE-47C8-9304-499AD8E3EF06}" srcOrd="12" destOrd="0" presId="urn:microsoft.com/office/officeart/2009/3/layout/RandomtoResultProcess"/>
    <dgm:cxn modelId="{589BBC79-13E6-4B94-90C5-03AAFB49299F}" type="presParOf" srcId="{F2F061E0-BD09-4553-9CC2-C7A53766A9DB}" destId="{698AFFFE-1C73-4F58-8098-9DF138703905}" srcOrd="13" destOrd="0" presId="urn:microsoft.com/office/officeart/2009/3/layout/RandomtoResultProcess"/>
    <dgm:cxn modelId="{CCD19DE4-D857-45EF-A81A-60341A2147E1}" type="presParOf" srcId="{F2F061E0-BD09-4553-9CC2-C7A53766A9DB}" destId="{AA6F019D-0AA1-41EA-874F-5295927D4598}" srcOrd="14" destOrd="0" presId="urn:microsoft.com/office/officeart/2009/3/layout/RandomtoResultProcess"/>
    <dgm:cxn modelId="{BE446AF4-1BE5-4049-A596-DA1F23299EA5}" type="presParOf" srcId="{F2F061E0-BD09-4553-9CC2-C7A53766A9DB}" destId="{6EC027AF-B694-4099-9B2D-5BC5DBF12EAE}" srcOrd="15" destOrd="0" presId="urn:microsoft.com/office/officeart/2009/3/layout/RandomtoResultProcess"/>
    <dgm:cxn modelId="{ACF595DF-E9E3-4ED2-9422-22FA8935F7EA}" type="presParOf" srcId="{F2F061E0-BD09-4553-9CC2-C7A53766A9DB}" destId="{4B5C0E20-8357-44D8-B70A-D1343CBF9946}" srcOrd="16" destOrd="0" presId="urn:microsoft.com/office/officeart/2009/3/layout/RandomtoResultProcess"/>
    <dgm:cxn modelId="{0A5D2032-844C-4DA4-889E-97361B42F6DE}" type="presParOf" srcId="{F2F061E0-BD09-4553-9CC2-C7A53766A9DB}" destId="{06BD1B61-A39F-452E-ACCE-D674D6B9566D}" srcOrd="17" destOrd="0" presId="urn:microsoft.com/office/officeart/2009/3/layout/RandomtoResultProcess"/>
    <dgm:cxn modelId="{32667632-C293-45FC-A321-FF93293FE5E0}" type="presParOf" srcId="{F2F061E0-BD09-4553-9CC2-C7A53766A9DB}" destId="{17A978F3-3BE9-4D54-BCCF-35669FCB5CD3}" srcOrd="18" destOrd="0" presId="urn:microsoft.com/office/officeart/2009/3/layout/RandomtoResultProcess"/>
    <dgm:cxn modelId="{DFBE026A-C082-49AD-A9B9-288375A48C5F}" type="presParOf" srcId="{AA413732-07C1-4B1A-84E1-DACB26AC6360}" destId="{91E0DF8E-3E13-46E8-B284-D44491C33DDB}" srcOrd="1" destOrd="0" presId="urn:microsoft.com/office/officeart/2009/3/layout/RandomtoResultProcess"/>
    <dgm:cxn modelId="{D6A86A59-D42D-47A4-81F9-F1C7DA2DC75B}" type="presParOf" srcId="{91E0DF8E-3E13-46E8-B284-D44491C33DDB}" destId="{5C26F74D-29C2-47A5-ADA3-40EE6B8CE4BD}" srcOrd="0" destOrd="0" presId="urn:microsoft.com/office/officeart/2009/3/layout/RandomtoResultProcess"/>
    <dgm:cxn modelId="{5F7F797D-6EF9-4CE0-B7F4-F31339826F3E}" type="presParOf" srcId="{91E0DF8E-3E13-46E8-B284-D44491C33DDB}" destId="{FF5719FD-96D7-4AE5-A7F5-60C1DFE7D39E}" srcOrd="1" destOrd="0" presId="urn:microsoft.com/office/officeart/2009/3/layout/RandomtoResultProcess"/>
    <dgm:cxn modelId="{B57851A9-D7AE-4D85-9C4C-943CEA28BF55}" type="presParOf" srcId="{AA413732-07C1-4B1A-84E1-DACB26AC6360}" destId="{58747781-86C5-4893-9A5F-B83FA1515B0E}" srcOrd="2" destOrd="0" presId="urn:microsoft.com/office/officeart/2009/3/layout/RandomtoResultProcess"/>
    <dgm:cxn modelId="{27D5B3F5-97DD-4FB5-8A8A-F8722D50C2B7}" type="presParOf" srcId="{58747781-86C5-4893-9A5F-B83FA1515B0E}" destId="{2AF7AB3F-CA3A-4E18-979D-9F56F03DC33F}" srcOrd="0" destOrd="0" presId="urn:microsoft.com/office/officeart/2009/3/layout/RandomtoResultProcess"/>
    <dgm:cxn modelId="{8D3CB17D-4E99-4242-9D2D-AF6776CBC618}" type="presParOf" srcId="{58747781-86C5-4893-9A5F-B83FA1515B0E}" destId="{6C50BABB-925B-4F5A-B5B1-E6995D39C2CC}" srcOrd="1" destOrd="0" presId="urn:microsoft.com/office/officeart/2009/3/layout/RandomtoResultProcess"/>
    <dgm:cxn modelId="{E0637EDA-B969-4F50-91BF-A3D00CE2CECA}" type="presParOf" srcId="{AA413732-07C1-4B1A-84E1-DACB26AC6360}" destId="{65EEA057-2F78-40B8-B9AB-731425D9825C}" srcOrd="3" destOrd="0" presId="urn:microsoft.com/office/officeart/2009/3/layout/RandomtoResultProcess"/>
    <dgm:cxn modelId="{D8D1ACD5-7C43-4630-80C7-C15F3A2596FB}" type="presParOf" srcId="{65EEA057-2F78-40B8-B9AB-731425D9825C}" destId="{8E1695E7-F5D0-42EF-8980-BD0755D04549}" srcOrd="0" destOrd="0" presId="urn:microsoft.com/office/officeart/2009/3/layout/RandomtoResultProcess"/>
    <dgm:cxn modelId="{1FBE2E34-9C31-4AD5-9B80-8D2A02BEF098}" type="presParOf" srcId="{65EEA057-2F78-40B8-B9AB-731425D9825C}" destId="{2B1966E6-47C9-4F9C-B0AB-C60DA5517860}" srcOrd="1" destOrd="0" presId="urn:microsoft.com/office/officeart/2009/3/layout/RandomtoResultProcess"/>
    <dgm:cxn modelId="{5B1B6475-D0E6-4FC9-A603-3A5DD5C90144}" type="presParOf" srcId="{AA413732-07C1-4B1A-84E1-DACB26AC6360}" destId="{5907BFD2-734D-4225-8B54-4A1D3101558A}" srcOrd="4" destOrd="0" presId="urn:microsoft.com/office/officeart/2009/3/layout/RandomtoResultProcess"/>
    <dgm:cxn modelId="{79053216-C0BF-4571-83CC-CA920EC08382}" type="presParOf" srcId="{5907BFD2-734D-4225-8B54-4A1D3101558A}" destId="{303EEB97-79AA-425D-9DF0-E71B8F98774C}" srcOrd="0" destOrd="0" presId="urn:microsoft.com/office/officeart/2009/3/layout/RandomtoResultProcess"/>
    <dgm:cxn modelId="{A9C7388E-9112-4E78-A793-D6FDE2994490}" type="presParOf" srcId="{5907BFD2-734D-4225-8B54-4A1D3101558A}" destId="{FF0BDC86-DF22-4082-B846-DE00BD7C699D}" srcOrd="1" destOrd="0" presId="urn:microsoft.com/office/officeart/2009/3/layout/RandomtoResultProcess"/>
    <dgm:cxn modelId="{C56A9A81-25F4-4E98-9F83-B4C58EC2F95A}" type="presParOf" srcId="{AA413732-07C1-4B1A-84E1-DACB26AC6360}" destId="{709BD5EA-CAC2-4D19-9019-381F3C57F1F0}" srcOrd="5" destOrd="0" presId="urn:microsoft.com/office/officeart/2009/3/layout/RandomtoResultProcess"/>
    <dgm:cxn modelId="{BA77C979-C023-4BD4-A3C4-726C0041F55F}" type="presParOf" srcId="{709BD5EA-CAC2-4D19-9019-381F3C57F1F0}" destId="{E9AA641C-4C8E-49FB-911C-BD29330C70C1}" srcOrd="0" destOrd="0" presId="urn:microsoft.com/office/officeart/2009/3/layout/RandomtoResultProcess"/>
    <dgm:cxn modelId="{44B2AF60-D998-4CAF-AD14-F8B4AF251B5E}" type="presParOf" srcId="{709BD5EA-CAC2-4D19-9019-381F3C57F1F0}" destId="{70A140B7-F27D-4F35-8718-38C162CEB439}" srcOrd="1" destOrd="0" presId="urn:microsoft.com/office/officeart/2009/3/layout/RandomtoResultProcess"/>
    <dgm:cxn modelId="{8A89DBD4-2CE2-4BB0-9682-F7E1D71BFDD8}" type="presParOf" srcId="{AA413732-07C1-4B1A-84E1-DACB26AC6360}" destId="{E03C69C0-76B8-40E0-9142-1B4B577B6349}" srcOrd="6" destOrd="0" presId="urn:microsoft.com/office/officeart/2009/3/layout/RandomtoResultProcess"/>
    <dgm:cxn modelId="{6F962698-30CB-475A-A3A4-272479A002AF}" type="presParOf" srcId="{E03C69C0-76B8-40E0-9142-1B4B577B6349}" destId="{29504407-9FD6-4789-9386-2348449C2124}" srcOrd="0" destOrd="0" presId="urn:microsoft.com/office/officeart/2009/3/layout/RandomtoResultProcess"/>
    <dgm:cxn modelId="{4174C34A-A825-40D2-A2D9-F8D1992F4359}" type="presParOf" srcId="{E03C69C0-76B8-40E0-9142-1B4B577B6349}" destId="{E31E1863-82FF-4EF0-BDA7-10666478A9B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C52F1-64DC-43E8-9523-A50031DDB810}">
      <dsp:nvSpPr>
        <dsp:cNvPr id="0" name=""/>
        <dsp:cNvSpPr/>
      </dsp:nvSpPr>
      <dsp:spPr>
        <a:xfrm>
          <a:off x="139081" y="1671600"/>
          <a:ext cx="2041335" cy="67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Collecte de l’info </a:t>
          </a:r>
        </a:p>
      </dsp:txBody>
      <dsp:txXfrm>
        <a:off x="139081" y="1671600"/>
        <a:ext cx="2041335" cy="672712"/>
      </dsp:txXfrm>
    </dsp:sp>
    <dsp:sp modelId="{1DB4605B-BD2E-4733-8678-7B939A25C848}">
      <dsp:nvSpPr>
        <dsp:cNvPr id="0" name=""/>
        <dsp:cNvSpPr/>
      </dsp:nvSpPr>
      <dsp:spPr>
        <a:xfrm>
          <a:off x="136761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CE054-129B-4669-8DB2-C92BA53120FD}">
      <dsp:nvSpPr>
        <dsp:cNvPr id="0" name=""/>
        <dsp:cNvSpPr/>
      </dsp:nvSpPr>
      <dsp:spPr>
        <a:xfrm>
          <a:off x="250426" y="123967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A9BF0-AF38-485D-8282-073B30864523}">
      <dsp:nvSpPr>
        <dsp:cNvPr id="0" name=""/>
        <dsp:cNvSpPr/>
      </dsp:nvSpPr>
      <dsp:spPr>
        <a:xfrm>
          <a:off x="523223" y="1285138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F6C8B-D39F-44C8-8FB5-A79F4E178820}">
      <dsp:nvSpPr>
        <dsp:cNvPr id="0" name=""/>
        <dsp:cNvSpPr/>
      </dsp:nvSpPr>
      <dsp:spPr>
        <a:xfrm>
          <a:off x="750554" y="1035075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84185-22CD-48C0-A5A2-4D30DE7955D3}">
      <dsp:nvSpPr>
        <dsp:cNvPr id="0" name=""/>
        <dsp:cNvSpPr/>
      </dsp:nvSpPr>
      <dsp:spPr>
        <a:xfrm>
          <a:off x="1046083" y="94414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56749-378C-4EDF-8D08-8C2993E4685F}">
      <dsp:nvSpPr>
        <dsp:cNvPr id="0" name=""/>
        <dsp:cNvSpPr/>
      </dsp:nvSpPr>
      <dsp:spPr>
        <a:xfrm>
          <a:off x="1409812" y="1103274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6222A-F4FB-47D8-A0E0-3FDA88A2732E}">
      <dsp:nvSpPr>
        <dsp:cNvPr id="0" name=""/>
        <dsp:cNvSpPr/>
      </dsp:nvSpPr>
      <dsp:spPr>
        <a:xfrm>
          <a:off x="1637143" y="1216939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7A755-96C5-4AC0-836F-A6C01F9E0D29}">
      <dsp:nvSpPr>
        <dsp:cNvPr id="0" name=""/>
        <dsp:cNvSpPr/>
      </dsp:nvSpPr>
      <dsp:spPr>
        <a:xfrm>
          <a:off x="1955405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CD160-03FC-48C9-B05D-BCFBA1655166}">
      <dsp:nvSpPr>
        <dsp:cNvPr id="0" name=""/>
        <dsp:cNvSpPr/>
      </dsp:nvSpPr>
      <dsp:spPr>
        <a:xfrm>
          <a:off x="2091804" y="1717066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0EC13-5E69-4018-9E0D-46C8DB999F1D}">
      <dsp:nvSpPr>
        <dsp:cNvPr id="0" name=""/>
        <dsp:cNvSpPr/>
      </dsp:nvSpPr>
      <dsp:spPr>
        <a:xfrm>
          <a:off x="909685" y="1239672"/>
          <a:ext cx="417545" cy="417545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46164-8129-4B69-8AEB-587A19F236C1}">
      <dsp:nvSpPr>
        <dsp:cNvPr id="0" name=""/>
        <dsp:cNvSpPr/>
      </dsp:nvSpPr>
      <dsp:spPr>
        <a:xfrm>
          <a:off x="23096" y="2103528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B6428-19CE-47C8-9304-499AD8E3EF06}">
      <dsp:nvSpPr>
        <dsp:cNvPr id="0" name=""/>
        <dsp:cNvSpPr/>
      </dsp:nvSpPr>
      <dsp:spPr>
        <a:xfrm>
          <a:off x="159494" y="2308126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AFFFE-1C73-4F58-8098-9DF138703905}">
      <dsp:nvSpPr>
        <dsp:cNvPr id="0" name=""/>
        <dsp:cNvSpPr/>
      </dsp:nvSpPr>
      <dsp:spPr>
        <a:xfrm>
          <a:off x="500490" y="2489990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F019D-0AA1-41EA-874F-5295927D4598}">
      <dsp:nvSpPr>
        <dsp:cNvPr id="0" name=""/>
        <dsp:cNvSpPr/>
      </dsp:nvSpPr>
      <dsp:spPr>
        <a:xfrm>
          <a:off x="977884" y="2785520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027AF-B694-4099-9B2D-5BC5DBF12EAE}">
      <dsp:nvSpPr>
        <dsp:cNvPr id="0" name=""/>
        <dsp:cNvSpPr/>
      </dsp:nvSpPr>
      <dsp:spPr>
        <a:xfrm>
          <a:off x="1068816" y="2489990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C0E20-8357-44D8-B70A-D1343CBF9946}">
      <dsp:nvSpPr>
        <dsp:cNvPr id="0" name=""/>
        <dsp:cNvSpPr/>
      </dsp:nvSpPr>
      <dsp:spPr>
        <a:xfrm>
          <a:off x="1296147" y="280825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D1B61-A39F-452E-ACCE-D674D6B9566D}">
      <dsp:nvSpPr>
        <dsp:cNvPr id="0" name=""/>
        <dsp:cNvSpPr/>
      </dsp:nvSpPr>
      <dsp:spPr>
        <a:xfrm>
          <a:off x="1500744" y="2444524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978F3-3BE9-4D54-BCCF-35669FCB5CD3}">
      <dsp:nvSpPr>
        <dsp:cNvPr id="0" name=""/>
        <dsp:cNvSpPr/>
      </dsp:nvSpPr>
      <dsp:spPr>
        <a:xfrm>
          <a:off x="2000871" y="2353592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6F74D-29C2-47A5-ADA3-40EE6B8CE4BD}">
      <dsp:nvSpPr>
        <dsp:cNvPr id="0" name=""/>
        <dsp:cNvSpPr/>
      </dsp:nvSpPr>
      <dsp:spPr>
        <a:xfrm>
          <a:off x="2256038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7AB3F-CA3A-4E18-979D-9F56F03DC33F}">
      <dsp:nvSpPr>
        <dsp:cNvPr id="0" name=""/>
        <dsp:cNvSpPr/>
      </dsp:nvSpPr>
      <dsp:spPr>
        <a:xfrm>
          <a:off x="3005427" y="1285455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Traitement de l’info</a:t>
          </a:r>
        </a:p>
      </dsp:txBody>
      <dsp:txXfrm>
        <a:off x="3005427" y="1285455"/>
        <a:ext cx="2043787" cy="1430651"/>
      </dsp:txXfrm>
    </dsp:sp>
    <dsp:sp modelId="{8E1695E7-F5D0-42EF-8980-BD0755D04549}">
      <dsp:nvSpPr>
        <dsp:cNvPr id="0" name=""/>
        <dsp:cNvSpPr/>
      </dsp:nvSpPr>
      <dsp:spPr>
        <a:xfrm>
          <a:off x="5049215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EB97-79AA-425D-9DF0-E71B8F98774C}">
      <dsp:nvSpPr>
        <dsp:cNvPr id="0" name=""/>
        <dsp:cNvSpPr/>
      </dsp:nvSpPr>
      <dsp:spPr>
        <a:xfrm>
          <a:off x="5727603" y="2442766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Modélisation et prévision conjoncturelles</a:t>
          </a:r>
        </a:p>
      </dsp:txBody>
      <dsp:txXfrm>
        <a:off x="5727603" y="2442766"/>
        <a:ext cx="2043787" cy="1430651"/>
      </dsp:txXfrm>
    </dsp:sp>
    <dsp:sp modelId="{E9AA641C-4C8E-49FB-911C-BD29330C70C1}">
      <dsp:nvSpPr>
        <dsp:cNvPr id="0" name=""/>
        <dsp:cNvSpPr/>
      </dsp:nvSpPr>
      <dsp:spPr>
        <a:xfrm>
          <a:off x="7842392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4407-9FD6-4789-9386-2348449C2124}">
      <dsp:nvSpPr>
        <dsp:cNvPr id="0" name=""/>
        <dsp:cNvSpPr/>
      </dsp:nvSpPr>
      <dsp:spPr>
        <a:xfrm>
          <a:off x="8673532" y="1166527"/>
          <a:ext cx="1737219" cy="1737219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Synthèse conjoncturelle</a:t>
          </a:r>
        </a:p>
      </dsp:txBody>
      <dsp:txXfrm>
        <a:off x="8927942" y="1420937"/>
        <a:ext cx="1228399" cy="1228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C52F1-64DC-43E8-9523-A50031DDB810}">
      <dsp:nvSpPr>
        <dsp:cNvPr id="0" name=""/>
        <dsp:cNvSpPr/>
      </dsp:nvSpPr>
      <dsp:spPr>
        <a:xfrm>
          <a:off x="139081" y="1671600"/>
          <a:ext cx="2041335" cy="67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0000"/>
              </a:solidFill>
            </a:rPr>
            <a:t>Collecte de l’info </a:t>
          </a:r>
        </a:p>
      </dsp:txBody>
      <dsp:txXfrm>
        <a:off x="139081" y="1671600"/>
        <a:ext cx="2041335" cy="672712"/>
      </dsp:txXfrm>
    </dsp:sp>
    <dsp:sp modelId="{1DB4605B-BD2E-4733-8678-7B939A25C848}">
      <dsp:nvSpPr>
        <dsp:cNvPr id="0" name=""/>
        <dsp:cNvSpPr/>
      </dsp:nvSpPr>
      <dsp:spPr>
        <a:xfrm>
          <a:off x="136761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CE054-129B-4669-8DB2-C92BA53120FD}">
      <dsp:nvSpPr>
        <dsp:cNvPr id="0" name=""/>
        <dsp:cNvSpPr/>
      </dsp:nvSpPr>
      <dsp:spPr>
        <a:xfrm>
          <a:off x="250426" y="123967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A9BF0-AF38-485D-8282-073B30864523}">
      <dsp:nvSpPr>
        <dsp:cNvPr id="0" name=""/>
        <dsp:cNvSpPr/>
      </dsp:nvSpPr>
      <dsp:spPr>
        <a:xfrm>
          <a:off x="523223" y="1285138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F6C8B-D39F-44C8-8FB5-A79F4E178820}">
      <dsp:nvSpPr>
        <dsp:cNvPr id="0" name=""/>
        <dsp:cNvSpPr/>
      </dsp:nvSpPr>
      <dsp:spPr>
        <a:xfrm>
          <a:off x="750554" y="1035075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84185-22CD-48C0-A5A2-4D30DE7955D3}">
      <dsp:nvSpPr>
        <dsp:cNvPr id="0" name=""/>
        <dsp:cNvSpPr/>
      </dsp:nvSpPr>
      <dsp:spPr>
        <a:xfrm>
          <a:off x="1046083" y="94414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56749-378C-4EDF-8D08-8C2993E4685F}">
      <dsp:nvSpPr>
        <dsp:cNvPr id="0" name=""/>
        <dsp:cNvSpPr/>
      </dsp:nvSpPr>
      <dsp:spPr>
        <a:xfrm>
          <a:off x="1409812" y="1103274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6222A-F4FB-47D8-A0E0-3FDA88A2732E}">
      <dsp:nvSpPr>
        <dsp:cNvPr id="0" name=""/>
        <dsp:cNvSpPr/>
      </dsp:nvSpPr>
      <dsp:spPr>
        <a:xfrm>
          <a:off x="1637143" y="1216939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7A755-96C5-4AC0-836F-A6C01F9E0D29}">
      <dsp:nvSpPr>
        <dsp:cNvPr id="0" name=""/>
        <dsp:cNvSpPr/>
      </dsp:nvSpPr>
      <dsp:spPr>
        <a:xfrm>
          <a:off x="1955405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CD160-03FC-48C9-B05D-BCFBA1655166}">
      <dsp:nvSpPr>
        <dsp:cNvPr id="0" name=""/>
        <dsp:cNvSpPr/>
      </dsp:nvSpPr>
      <dsp:spPr>
        <a:xfrm>
          <a:off x="2091804" y="1717066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0EC13-5E69-4018-9E0D-46C8DB999F1D}">
      <dsp:nvSpPr>
        <dsp:cNvPr id="0" name=""/>
        <dsp:cNvSpPr/>
      </dsp:nvSpPr>
      <dsp:spPr>
        <a:xfrm>
          <a:off x="909685" y="1239672"/>
          <a:ext cx="417545" cy="417545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46164-8129-4B69-8AEB-587A19F236C1}">
      <dsp:nvSpPr>
        <dsp:cNvPr id="0" name=""/>
        <dsp:cNvSpPr/>
      </dsp:nvSpPr>
      <dsp:spPr>
        <a:xfrm>
          <a:off x="23096" y="2103528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B6428-19CE-47C8-9304-499AD8E3EF06}">
      <dsp:nvSpPr>
        <dsp:cNvPr id="0" name=""/>
        <dsp:cNvSpPr/>
      </dsp:nvSpPr>
      <dsp:spPr>
        <a:xfrm>
          <a:off x="159494" y="2308126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AFFFE-1C73-4F58-8098-9DF138703905}">
      <dsp:nvSpPr>
        <dsp:cNvPr id="0" name=""/>
        <dsp:cNvSpPr/>
      </dsp:nvSpPr>
      <dsp:spPr>
        <a:xfrm>
          <a:off x="500490" y="2489990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F019D-0AA1-41EA-874F-5295927D4598}">
      <dsp:nvSpPr>
        <dsp:cNvPr id="0" name=""/>
        <dsp:cNvSpPr/>
      </dsp:nvSpPr>
      <dsp:spPr>
        <a:xfrm>
          <a:off x="977884" y="2785520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027AF-B694-4099-9B2D-5BC5DBF12EAE}">
      <dsp:nvSpPr>
        <dsp:cNvPr id="0" name=""/>
        <dsp:cNvSpPr/>
      </dsp:nvSpPr>
      <dsp:spPr>
        <a:xfrm>
          <a:off x="1068816" y="2489990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C0E20-8357-44D8-B70A-D1343CBF9946}">
      <dsp:nvSpPr>
        <dsp:cNvPr id="0" name=""/>
        <dsp:cNvSpPr/>
      </dsp:nvSpPr>
      <dsp:spPr>
        <a:xfrm>
          <a:off x="1296147" y="280825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D1B61-A39F-452E-ACCE-D674D6B9566D}">
      <dsp:nvSpPr>
        <dsp:cNvPr id="0" name=""/>
        <dsp:cNvSpPr/>
      </dsp:nvSpPr>
      <dsp:spPr>
        <a:xfrm>
          <a:off x="1500744" y="2444524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978F3-3BE9-4D54-BCCF-35669FCB5CD3}">
      <dsp:nvSpPr>
        <dsp:cNvPr id="0" name=""/>
        <dsp:cNvSpPr/>
      </dsp:nvSpPr>
      <dsp:spPr>
        <a:xfrm>
          <a:off x="2000871" y="2353592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6F74D-29C2-47A5-ADA3-40EE6B8CE4BD}">
      <dsp:nvSpPr>
        <dsp:cNvPr id="0" name=""/>
        <dsp:cNvSpPr/>
      </dsp:nvSpPr>
      <dsp:spPr>
        <a:xfrm>
          <a:off x="2256038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7AB3F-CA3A-4E18-979D-9F56F03DC33F}">
      <dsp:nvSpPr>
        <dsp:cNvPr id="0" name=""/>
        <dsp:cNvSpPr/>
      </dsp:nvSpPr>
      <dsp:spPr>
        <a:xfrm>
          <a:off x="3005427" y="1285455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Traitement de l’info</a:t>
          </a:r>
        </a:p>
      </dsp:txBody>
      <dsp:txXfrm>
        <a:off x="3005427" y="1285455"/>
        <a:ext cx="2043787" cy="1430651"/>
      </dsp:txXfrm>
    </dsp:sp>
    <dsp:sp modelId="{8E1695E7-F5D0-42EF-8980-BD0755D04549}">
      <dsp:nvSpPr>
        <dsp:cNvPr id="0" name=""/>
        <dsp:cNvSpPr/>
      </dsp:nvSpPr>
      <dsp:spPr>
        <a:xfrm>
          <a:off x="5049215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EB97-79AA-425D-9DF0-E71B8F98774C}">
      <dsp:nvSpPr>
        <dsp:cNvPr id="0" name=""/>
        <dsp:cNvSpPr/>
      </dsp:nvSpPr>
      <dsp:spPr>
        <a:xfrm>
          <a:off x="5727603" y="2442766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Modélisation et prévision conjoncturelles</a:t>
          </a:r>
        </a:p>
      </dsp:txBody>
      <dsp:txXfrm>
        <a:off x="5727603" y="2442766"/>
        <a:ext cx="2043787" cy="1430651"/>
      </dsp:txXfrm>
    </dsp:sp>
    <dsp:sp modelId="{E9AA641C-4C8E-49FB-911C-BD29330C70C1}">
      <dsp:nvSpPr>
        <dsp:cNvPr id="0" name=""/>
        <dsp:cNvSpPr/>
      </dsp:nvSpPr>
      <dsp:spPr>
        <a:xfrm>
          <a:off x="7842392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4407-9FD6-4789-9386-2348449C2124}">
      <dsp:nvSpPr>
        <dsp:cNvPr id="0" name=""/>
        <dsp:cNvSpPr/>
      </dsp:nvSpPr>
      <dsp:spPr>
        <a:xfrm>
          <a:off x="8673532" y="1166527"/>
          <a:ext cx="1737219" cy="1737219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Synthèse conjoncturelle</a:t>
          </a:r>
        </a:p>
      </dsp:txBody>
      <dsp:txXfrm>
        <a:off x="8927942" y="1420937"/>
        <a:ext cx="1228399" cy="1228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B691A-802B-4C88-9800-BE7A5C757E98}">
      <dsp:nvSpPr>
        <dsp:cNvPr id="0" name=""/>
        <dsp:cNvSpPr/>
      </dsp:nvSpPr>
      <dsp:spPr>
        <a:xfrm rot="5400000">
          <a:off x="6386768" y="-2410144"/>
          <a:ext cx="1527679" cy="6729984"/>
        </a:xfrm>
        <a:prstGeom prst="round2SameRect">
          <a:avLst/>
        </a:prstGeom>
        <a:solidFill>
          <a:srgbClr val="62267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>
              <a:solidFill>
                <a:schemeClr val="bg1"/>
              </a:solidFill>
            </a:rPr>
            <a:t>Enquêtes conjoncturelles auprès des entreprises et auprès des ménages </a:t>
          </a:r>
        </a:p>
      </dsp:txBody>
      <dsp:txXfrm rot="-5400000">
        <a:off x="3785616" y="265583"/>
        <a:ext cx="6655409" cy="1378529"/>
      </dsp:txXfrm>
    </dsp:sp>
    <dsp:sp modelId="{D08F42B2-CC96-4B7C-97D9-4DF98775713C}">
      <dsp:nvSpPr>
        <dsp:cNvPr id="0" name=""/>
        <dsp:cNvSpPr/>
      </dsp:nvSpPr>
      <dsp:spPr>
        <a:xfrm>
          <a:off x="0" y="47"/>
          <a:ext cx="3785616" cy="1909599"/>
        </a:xfrm>
        <a:prstGeom prst="roundRect">
          <a:avLst/>
        </a:prstGeom>
        <a:solidFill>
          <a:srgbClr val="F265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/>
            <a:t>Données qualitatives</a:t>
          </a:r>
        </a:p>
      </dsp:txBody>
      <dsp:txXfrm>
        <a:off x="93219" y="93266"/>
        <a:ext cx="3599178" cy="1723161"/>
      </dsp:txXfrm>
    </dsp:sp>
    <dsp:sp modelId="{F6458E48-E4F4-472E-BC1B-A2BB96D11D78}">
      <dsp:nvSpPr>
        <dsp:cNvPr id="0" name=""/>
        <dsp:cNvSpPr/>
      </dsp:nvSpPr>
      <dsp:spPr>
        <a:xfrm rot="5400000">
          <a:off x="6386768" y="-405064"/>
          <a:ext cx="1527679" cy="6729984"/>
        </a:xfrm>
        <a:prstGeom prst="round2SameRect">
          <a:avLst/>
        </a:prstGeom>
        <a:solidFill>
          <a:srgbClr val="622675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>
              <a:solidFill>
                <a:schemeClr val="bg1"/>
              </a:solidFill>
            </a:rPr>
            <a:t>Enquêtes quantitatives permanentes du HCP, des statistiques administratives et des indicateurs de l’environnement international </a:t>
          </a:r>
        </a:p>
      </dsp:txBody>
      <dsp:txXfrm rot="-5400000">
        <a:off x="3785616" y="2270663"/>
        <a:ext cx="6655409" cy="1378529"/>
      </dsp:txXfrm>
    </dsp:sp>
    <dsp:sp modelId="{61B6D9B8-5240-4DF3-B2B9-AC778CF87127}">
      <dsp:nvSpPr>
        <dsp:cNvPr id="0" name=""/>
        <dsp:cNvSpPr/>
      </dsp:nvSpPr>
      <dsp:spPr>
        <a:xfrm>
          <a:off x="0" y="2005127"/>
          <a:ext cx="3785616" cy="1909599"/>
        </a:xfrm>
        <a:prstGeom prst="roundRect">
          <a:avLst/>
        </a:prstGeom>
        <a:solidFill>
          <a:srgbClr val="F265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/>
            <a:t>Données quantitatives</a:t>
          </a:r>
        </a:p>
      </dsp:txBody>
      <dsp:txXfrm>
        <a:off x="93219" y="2098346"/>
        <a:ext cx="3599178" cy="1723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C52F1-64DC-43E8-9523-A50031DDB810}">
      <dsp:nvSpPr>
        <dsp:cNvPr id="0" name=""/>
        <dsp:cNvSpPr/>
      </dsp:nvSpPr>
      <dsp:spPr>
        <a:xfrm>
          <a:off x="139081" y="1671600"/>
          <a:ext cx="2041335" cy="67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Collecte de l’info </a:t>
          </a:r>
        </a:p>
      </dsp:txBody>
      <dsp:txXfrm>
        <a:off x="139081" y="1671600"/>
        <a:ext cx="2041335" cy="672712"/>
      </dsp:txXfrm>
    </dsp:sp>
    <dsp:sp modelId="{1DB4605B-BD2E-4733-8678-7B939A25C848}">
      <dsp:nvSpPr>
        <dsp:cNvPr id="0" name=""/>
        <dsp:cNvSpPr/>
      </dsp:nvSpPr>
      <dsp:spPr>
        <a:xfrm>
          <a:off x="136761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CE054-129B-4669-8DB2-C92BA53120FD}">
      <dsp:nvSpPr>
        <dsp:cNvPr id="0" name=""/>
        <dsp:cNvSpPr/>
      </dsp:nvSpPr>
      <dsp:spPr>
        <a:xfrm>
          <a:off x="250426" y="123967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A9BF0-AF38-485D-8282-073B30864523}">
      <dsp:nvSpPr>
        <dsp:cNvPr id="0" name=""/>
        <dsp:cNvSpPr/>
      </dsp:nvSpPr>
      <dsp:spPr>
        <a:xfrm>
          <a:off x="523223" y="1285138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F6C8B-D39F-44C8-8FB5-A79F4E178820}">
      <dsp:nvSpPr>
        <dsp:cNvPr id="0" name=""/>
        <dsp:cNvSpPr/>
      </dsp:nvSpPr>
      <dsp:spPr>
        <a:xfrm>
          <a:off x="750554" y="1035075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84185-22CD-48C0-A5A2-4D30DE7955D3}">
      <dsp:nvSpPr>
        <dsp:cNvPr id="0" name=""/>
        <dsp:cNvSpPr/>
      </dsp:nvSpPr>
      <dsp:spPr>
        <a:xfrm>
          <a:off x="1046083" y="94414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56749-378C-4EDF-8D08-8C2993E4685F}">
      <dsp:nvSpPr>
        <dsp:cNvPr id="0" name=""/>
        <dsp:cNvSpPr/>
      </dsp:nvSpPr>
      <dsp:spPr>
        <a:xfrm>
          <a:off x="1409812" y="1103274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6222A-F4FB-47D8-A0E0-3FDA88A2732E}">
      <dsp:nvSpPr>
        <dsp:cNvPr id="0" name=""/>
        <dsp:cNvSpPr/>
      </dsp:nvSpPr>
      <dsp:spPr>
        <a:xfrm>
          <a:off x="1637143" y="1216939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7A755-96C5-4AC0-836F-A6C01F9E0D29}">
      <dsp:nvSpPr>
        <dsp:cNvPr id="0" name=""/>
        <dsp:cNvSpPr/>
      </dsp:nvSpPr>
      <dsp:spPr>
        <a:xfrm>
          <a:off x="1955405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CD160-03FC-48C9-B05D-BCFBA1655166}">
      <dsp:nvSpPr>
        <dsp:cNvPr id="0" name=""/>
        <dsp:cNvSpPr/>
      </dsp:nvSpPr>
      <dsp:spPr>
        <a:xfrm>
          <a:off x="2091804" y="1717066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0EC13-5E69-4018-9E0D-46C8DB999F1D}">
      <dsp:nvSpPr>
        <dsp:cNvPr id="0" name=""/>
        <dsp:cNvSpPr/>
      </dsp:nvSpPr>
      <dsp:spPr>
        <a:xfrm>
          <a:off x="909685" y="1239672"/>
          <a:ext cx="417545" cy="417545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46164-8129-4B69-8AEB-587A19F236C1}">
      <dsp:nvSpPr>
        <dsp:cNvPr id="0" name=""/>
        <dsp:cNvSpPr/>
      </dsp:nvSpPr>
      <dsp:spPr>
        <a:xfrm>
          <a:off x="23096" y="2103528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B6428-19CE-47C8-9304-499AD8E3EF06}">
      <dsp:nvSpPr>
        <dsp:cNvPr id="0" name=""/>
        <dsp:cNvSpPr/>
      </dsp:nvSpPr>
      <dsp:spPr>
        <a:xfrm>
          <a:off x="159494" y="2308126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AFFFE-1C73-4F58-8098-9DF138703905}">
      <dsp:nvSpPr>
        <dsp:cNvPr id="0" name=""/>
        <dsp:cNvSpPr/>
      </dsp:nvSpPr>
      <dsp:spPr>
        <a:xfrm>
          <a:off x="500490" y="2489990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F019D-0AA1-41EA-874F-5295927D4598}">
      <dsp:nvSpPr>
        <dsp:cNvPr id="0" name=""/>
        <dsp:cNvSpPr/>
      </dsp:nvSpPr>
      <dsp:spPr>
        <a:xfrm>
          <a:off x="977884" y="2785520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027AF-B694-4099-9B2D-5BC5DBF12EAE}">
      <dsp:nvSpPr>
        <dsp:cNvPr id="0" name=""/>
        <dsp:cNvSpPr/>
      </dsp:nvSpPr>
      <dsp:spPr>
        <a:xfrm>
          <a:off x="1068816" y="2489990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C0E20-8357-44D8-B70A-D1343CBF9946}">
      <dsp:nvSpPr>
        <dsp:cNvPr id="0" name=""/>
        <dsp:cNvSpPr/>
      </dsp:nvSpPr>
      <dsp:spPr>
        <a:xfrm>
          <a:off x="1296147" y="280825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D1B61-A39F-452E-ACCE-D674D6B9566D}">
      <dsp:nvSpPr>
        <dsp:cNvPr id="0" name=""/>
        <dsp:cNvSpPr/>
      </dsp:nvSpPr>
      <dsp:spPr>
        <a:xfrm>
          <a:off x="1500744" y="2444524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978F3-3BE9-4D54-BCCF-35669FCB5CD3}">
      <dsp:nvSpPr>
        <dsp:cNvPr id="0" name=""/>
        <dsp:cNvSpPr/>
      </dsp:nvSpPr>
      <dsp:spPr>
        <a:xfrm>
          <a:off x="2000871" y="2353592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6F74D-29C2-47A5-ADA3-40EE6B8CE4BD}">
      <dsp:nvSpPr>
        <dsp:cNvPr id="0" name=""/>
        <dsp:cNvSpPr/>
      </dsp:nvSpPr>
      <dsp:spPr>
        <a:xfrm>
          <a:off x="2256038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7AB3F-CA3A-4E18-979D-9F56F03DC33F}">
      <dsp:nvSpPr>
        <dsp:cNvPr id="0" name=""/>
        <dsp:cNvSpPr/>
      </dsp:nvSpPr>
      <dsp:spPr>
        <a:xfrm>
          <a:off x="3005427" y="1285455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0000"/>
              </a:solidFill>
            </a:rPr>
            <a:t>Traitement de l’info</a:t>
          </a:r>
        </a:p>
      </dsp:txBody>
      <dsp:txXfrm>
        <a:off x="3005427" y="1285455"/>
        <a:ext cx="2043787" cy="1430651"/>
      </dsp:txXfrm>
    </dsp:sp>
    <dsp:sp modelId="{8E1695E7-F5D0-42EF-8980-BD0755D04549}">
      <dsp:nvSpPr>
        <dsp:cNvPr id="0" name=""/>
        <dsp:cNvSpPr/>
      </dsp:nvSpPr>
      <dsp:spPr>
        <a:xfrm>
          <a:off x="5049215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EB97-79AA-425D-9DF0-E71B8F98774C}">
      <dsp:nvSpPr>
        <dsp:cNvPr id="0" name=""/>
        <dsp:cNvSpPr/>
      </dsp:nvSpPr>
      <dsp:spPr>
        <a:xfrm>
          <a:off x="5727603" y="2442766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Modélisation et prévision conjoncturelles</a:t>
          </a:r>
        </a:p>
      </dsp:txBody>
      <dsp:txXfrm>
        <a:off x="5727603" y="2442766"/>
        <a:ext cx="2043787" cy="1430651"/>
      </dsp:txXfrm>
    </dsp:sp>
    <dsp:sp modelId="{E9AA641C-4C8E-49FB-911C-BD29330C70C1}">
      <dsp:nvSpPr>
        <dsp:cNvPr id="0" name=""/>
        <dsp:cNvSpPr/>
      </dsp:nvSpPr>
      <dsp:spPr>
        <a:xfrm>
          <a:off x="7842392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4407-9FD6-4789-9386-2348449C2124}">
      <dsp:nvSpPr>
        <dsp:cNvPr id="0" name=""/>
        <dsp:cNvSpPr/>
      </dsp:nvSpPr>
      <dsp:spPr>
        <a:xfrm>
          <a:off x="8673532" y="1166527"/>
          <a:ext cx="1737219" cy="1737219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Synthèse conjoncturelle</a:t>
          </a:r>
        </a:p>
      </dsp:txBody>
      <dsp:txXfrm>
        <a:off x="8927942" y="1420937"/>
        <a:ext cx="1228399" cy="1228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04AC6-1473-4245-A2B4-6F334718BC64}">
      <dsp:nvSpPr>
        <dsp:cNvPr id="0" name=""/>
        <dsp:cNvSpPr/>
      </dsp:nvSpPr>
      <dsp:spPr>
        <a:xfrm>
          <a:off x="-4425505" y="-678741"/>
          <a:ext cx="5272257" cy="5272257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449BA-876E-47E3-85D9-21D9399088A4}">
      <dsp:nvSpPr>
        <dsp:cNvPr id="0" name=""/>
        <dsp:cNvSpPr/>
      </dsp:nvSpPr>
      <dsp:spPr>
        <a:xfrm>
          <a:off x="544564" y="391477"/>
          <a:ext cx="9918205" cy="782955"/>
        </a:xfrm>
        <a:prstGeom prst="rect">
          <a:avLst/>
        </a:prstGeom>
        <a:solidFill>
          <a:srgbClr val="009E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47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Contrôle &amp; cohérence (données aberrantes ou manquantes).</a:t>
          </a:r>
        </a:p>
      </dsp:txBody>
      <dsp:txXfrm>
        <a:off x="544564" y="391477"/>
        <a:ext cx="9918205" cy="782955"/>
      </dsp:txXfrm>
    </dsp:sp>
    <dsp:sp modelId="{D8C591BB-F62A-4197-8A44-17CB56EC4366}">
      <dsp:nvSpPr>
        <dsp:cNvPr id="0" name=""/>
        <dsp:cNvSpPr/>
      </dsp:nvSpPr>
      <dsp:spPr>
        <a:xfrm>
          <a:off x="55218" y="293608"/>
          <a:ext cx="978693" cy="97869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9ED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64465-C637-4A7F-8EB4-2CB40B03B4E1}">
      <dsp:nvSpPr>
        <dsp:cNvPr id="0" name=""/>
        <dsp:cNvSpPr/>
      </dsp:nvSpPr>
      <dsp:spPr>
        <a:xfrm>
          <a:off x="829169" y="1565910"/>
          <a:ext cx="9633601" cy="782955"/>
        </a:xfrm>
        <a:prstGeom prst="rect">
          <a:avLst/>
        </a:prstGeom>
        <a:solidFill>
          <a:srgbClr val="F265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47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Traitements (correction des effets de calendrier + effets saisonniers).</a:t>
          </a:r>
        </a:p>
      </dsp:txBody>
      <dsp:txXfrm>
        <a:off x="829169" y="1565910"/>
        <a:ext cx="9633601" cy="782955"/>
      </dsp:txXfrm>
    </dsp:sp>
    <dsp:sp modelId="{5A2D05CA-A4B6-4AA0-9F1C-49A5E9B16FBD}">
      <dsp:nvSpPr>
        <dsp:cNvPr id="0" name=""/>
        <dsp:cNvSpPr/>
      </dsp:nvSpPr>
      <dsp:spPr>
        <a:xfrm>
          <a:off x="339822" y="1468040"/>
          <a:ext cx="978693" cy="978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65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82DC5-08E9-40DC-8954-7CFDD167D907}">
      <dsp:nvSpPr>
        <dsp:cNvPr id="0" name=""/>
        <dsp:cNvSpPr/>
      </dsp:nvSpPr>
      <dsp:spPr>
        <a:xfrm>
          <a:off x="544564" y="2740342"/>
          <a:ext cx="9918205" cy="782955"/>
        </a:xfrm>
        <a:prstGeom prst="rect">
          <a:avLst/>
        </a:prstGeom>
        <a:solidFill>
          <a:srgbClr val="6226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47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Analyse cyclique pour repérer les points de retournement de l’activité.</a:t>
          </a:r>
        </a:p>
      </dsp:txBody>
      <dsp:txXfrm>
        <a:off x="544564" y="2740342"/>
        <a:ext cx="9918205" cy="782955"/>
      </dsp:txXfrm>
    </dsp:sp>
    <dsp:sp modelId="{658A3D2B-6D0E-41D9-8E89-07F0BE0A6AFE}">
      <dsp:nvSpPr>
        <dsp:cNvPr id="0" name=""/>
        <dsp:cNvSpPr/>
      </dsp:nvSpPr>
      <dsp:spPr>
        <a:xfrm>
          <a:off x="55218" y="2642473"/>
          <a:ext cx="978693" cy="978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267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C52F1-64DC-43E8-9523-A50031DDB810}">
      <dsp:nvSpPr>
        <dsp:cNvPr id="0" name=""/>
        <dsp:cNvSpPr/>
      </dsp:nvSpPr>
      <dsp:spPr>
        <a:xfrm>
          <a:off x="139081" y="1671600"/>
          <a:ext cx="2041335" cy="67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Collecte de l’info </a:t>
          </a:r>
        </a:p>
      </dsp:txBody>
      <dsp:txXfrm>
        <a:off x="139081" y="1671600"/>
        <a:ext cx="2041335" cy="672712"/>
      </dsp:txXfrm>
    </dsp:sp>
    <dsp:sp modelId="{1DB4605B-BD2E-4733-8678-7B939A25C848}">
      <dsp:nvSpPr>
        <dsp:cNvPr id="0" name=""/>
        <dsp:cNvSpPr/>
      </dsp:nvSpPr>
      <dsp:spPr>
        <a:xfrm>
          <a:off x="136761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CE054-129B-4669-8DB2-C92BA53120FD}">
      <dsp:nvSpPr>
        <dsp:cNvPr id="0" name=""/>
        <dsp:cNvSpPr/>
      </dsp:nvSpPr>
      <dsp:spPr>
        <a:xfrm>
          <a:off x="250426" y="123967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A9BF0-AF38-485D-8282-073B30864523}">
      <dsp:nvSpPr>
        <dsp:cNvPr id="0" name=""/>
        <dsp:cNvSpPr/>
      </dsp:nvSpPr>
      <dsp:spPr>
        <a:xfrm>
          <a:off x="523223" y="1285138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F6C8B-D39F-44C8-8FB5-A79F4E178820}">
      <dsp:nvSpPr>
        <dsp:cNvPr id="0" name=""/>
        <dsp:cNvSpPr/>
      </dsp:nvSpPr>
      <dsp:spPr>
        <a:xfrm>
          <a:off x="750554" y="1035075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84185-22CD-48C0-A5A2-4D30DE7955D3}">
      <dsp:nvSpPr>
        <dsp:cNvPr id="0" name=""/>
        <dsp:cNvSpPr/>
      </dsp:nvSpPr>
      <dsp:spPr>
        <a:xfrm>
          <a:off x="1046083" y="94414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56749-378C-4EDF-8D08-8C2993E4685F}">
      <dsp:nvSpPr>
        <dsp:cNvPr id="0" name=""/>
        <dsp:cNvSpPr/>
      </dsp:nvSpPr>
      <dsp:spPr>
        <a:xfrm>
          <a:off x="1409812" y="1103274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6222A-F4FB-47D8-A0E0-3FDA88A2732E}">
      <dsp:nvSpPr>
        <dsp:cNvPr id="0" name=""/>
        <dsp:cNvSpPr/>
      </dsp:nvSpPr>
      <dsp:spPr>
        <a:xfrm>
          <a:off x="1637143" y="1216939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7A755-96C5-4AC0-836F-A6C01F9E0D29}">
      <dsp:nvSpPr>
        <dsp:cNvPr id="0" name=""/>
        <dsp:cNvSpPr/>
      </dsp:nvSpPr>
      <dsp:spPr>
        <a:xfrm>
          <a:off x="1955405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CD160-03FC-48C9-B05D-BCFBA1655166}">
      <dsp:nvSpPr>
        <dsp:cNvPr id="0" name=""/>
        <dsp:cNvSpPr/>
      </dsp:nvSpPr>
      <dsp:spPr>
        <a:xfrm>
          <a:off x="2091804" y="1717066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0EC13-5E69-4018-9E0D-46C8DB999F1D}">
      <dsp:nvSpPr>
        <dsp:cNvPr id="0" name=""/>
        <dsp:cNvSpPr/>
      </dsp:nvSpPr>
      <dsp:spPr>
        <a:xfrm>
          <a:off x="909685" y="1239672"/>
          <a:ext cx="417545" cy="417545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46164-8129-4B69-8AEB-587A19F236C1}">
      <dsp:nvSpPr>
        <dsp:cNvPr id="0" name=""/>
        <dsp:cNvSpPr/>
      </dsp:nvSpPr>
      <dsp:spPr>
        <a:xfrm>
          <a:off x="23096" y="2103528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B6428-19CE-47C8-9304-499AD8E3EF06}">
      <dsp:nvSpPr>
        <dsp:cNvPr id="0" name=""/>
        <dsp:cNvSpPr/>
      </dsp:nvSpPr>
      <dsp:spPr>
        <a:xfrm>
          <a:off x="159494" y="2308126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AFFFE-1C73-4F58-8098-9DF138703905}">
      <dsp:nvSpPr>
        <dsp:cNvPr id="0" name=""/>
        <dsp:cNvSpPr/>
      </dsp:nvSpPr>
      <dsp:spPr>
        <a:xfrm>
          <a:off x="500490" y="2489990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F019D-0AA1-41EA-874F-5295927D4598}">
      <dsp:nvSpPr>
        <dsp:cNvPr id="0" name=""/>
        <dsp:cNvSpPr/>
      </dsp:nvSpPr>
      <dsp:spPr>
        <a:xfrm>
          <a:off x="977884" y="2785520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027AF-B694-4099-9B2D-5BC5DBF12EAE}">
      <dsp:nvSpPr>
        <dsp:cNvPr id="0" name=""/>
        <dsp:cNvSpPr/>
      </dsp:nvSpPr>
      <dsp:spPr>
        <a:xfrm>
          <a:off x="1068816" y="2489990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C0E20-8357-44D8-B70A-D1343CBF9946}">
      <dsp:nvSpPr>
        <dsp:cNvPr id="0" name=""/>
        <dsp:cNvSpPr/>
      </dsp:nvSpPr>
      <dsp:spPr>
        <a:xfrm>
          <a:off x="1296147" y="280825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D1B61-A39F-452E-ACCE-D674D6B9566D}">
      <dsp:nvSpPr>
        <dsp:cNvPr id="0" name=""/>
        <dsp:cNvSpPr/>
      </dsp:nvSpPr>
      <dsp:spPr>
        <a:xfrm>
          <a:off x="1500744" y="2444524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978F3-3BE9-4D54-BCCF-35669FCB5CD3}">
      <dsp:nvSpPr>
        <dsp:cNvPr id="0" name=""/>
        <dsp:cNvSpPr/>
      </dsp:nvSpPr>
      <dsp:spPr>
        <a:xfrm>
          <a:off x="2000871" y="2353592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6F74D-29C2-47A5-ADA3-40EE6B8CE4BD}">
      <dsp:nvSpPr>
        <dsp:cNvPr id="0" name=""/>
        <dsp:cNvSpPr/>
      </dsp:nvSpPr>
      <dsp:spPr>
        <a:xfrm>
          <a:off x="2256038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7AB3F-CA3A-4E18-979D-9F56F03DC33F}">
      <dsp:nvSpPr>
        <dsp:cNvPr id="0" name=""/>
        <dsp:cNvSpPr/>
      </dsp:nvSpPr>
      <dsp:spPr>
        <a:xfrm>
          <a:off x="3005427" y="1285455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Traitement de l’info</a:t>
          </a:r>
        </a:p>
      </dsp:txBody>
      <dsp:txXfrm>
        <a:off x="3005427" y="1285455"/>
        <a:ext cx="2043787" cy="1430651"/>
      </dsp:txXfrm>
    </dsp:sp>
    <dsp:sp modelId="{8E1695E7-F5D0-42EF-8980-BD0755D04549}">
      <dsp:nvSpPr>
        <dsp:cNvPr id="0" name=""/>
        <dsp:cNvSpPr/>
      </dsp:nvSpPr>
      <dsp:spPr>
        <a:xfrm>
          <a:off x="5049215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EB97-79AA-425D-9DF0-E71B8F98774C}">
      <dsp:nvSpPr>
        <dsp:cNvPr id="0" name=""/>
        <dsp:cNvSpPr/>
      </dsp:nvSpPr>
      <dsp:spPr>
        <a:xfrm>
          <a:off x="5727603" y="2442766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Modélisation et prévision conjoncturelles</a:t>
          </a:r>
        </a:p>
      </dsp:txBody>
      <dsp:txXfrm>
        <a:off x="5727603" y="2442766"/>
        <a:ext cx="2043787" cy="1430651"/>
      </dsp:txXfrm>
    </dsp:sp>
    <dsp:sp modelId="{E9AA641C-4C8E-49FB-911C-BD29330C70C1}">
      <dsp:nvSpPr>
        <dsp:cNvPr id="0" name=""/>
        <dsp:cNvSpPr/>
      </dsp:nvSpPr>
      <dsp:spPr>
        <a:xfrm>
          <a:off x="7842392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4407-9FD6-4789-9386-2348449C2124}">
      <dsp:nvSpPr>
        <dsp:cNvPr id="0" name=""/>
        <dsp:cNvSpPr/>
      </dsp:nvSpPr>
      <dsp:spPr>
        <a:xfrm>
          <a:off x="8673532" y="1166527"/>
          <a:ext cx="1737219" cy="1737219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Synthèse conjoncturelle</a:t>
          </a:r>
        </a:p>
      </dsp:txBody>
      <dsp:txXfrm>
        <a:off x="8927942" y="1420937"/>
        <a:ext cx="1228399" cy="1228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C52F1-64DC-43E8-9523-A50031DDB810}">
      <dsp:nvSpPr>
        <dsp:cNvPr id="0" name=""/>
        <dsp:cNvSpPr/>
      </dsp:nvSpPr>
      <dsp:spPr>
        <a:xfrm>
          <a:off x="139081" y="1671600"/>
          <a:ext cx="2041335" cy="67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Collecte de l’info </a:t>
          </a:r>
        </a:p>
      </dsp:txBody>
      <dsp:txXfrm>
        <a:off x="139081" y="1671600"/>
        <a:ext cx="2041335" cy="672712"/>
      </dsp:txXfrm>
    </dsp:sp>
    <dsp:sp modelId="{1DB4605B-BD2E-4733-8678-7B939A25C848}">
      <dsp:nvSpPr>
        <dsp:cNvPr id="0" name=""/>
        <dsp:cNvSpPr/>
      </dsp:nvSpPr>
      <dsp:spPr>
        <a:xfrm>
          <a:off x="136761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CE054-129B-4669-8DB2-C92BA53120FD}">
      <dsp:nvSpPr>
        <dsp:cNvPr id="0" name=""/>
        <dsp:cNvSpPr/>
      </dsp:nvSpPr>
      <dsp:spPr>
        <a:xfrm>
          <a:off x="250426" y="123967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A9BF0-AF38-485D-8282-073B30864523}">
      <dsp:nvSpPr>
        <dsp:cNvPr id="0" name=""/>
        <dsp:cNvSpPr/>
      </dsp:nvSpPr>
      <dsp:spPr>
        <a:xfrm>
          <a:off x="523223" y="1285138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F6C8B-D39F-44C8-8FB5-A79F4E178820}">
      <dsp:nvSpPr>
        <dsp:cNvPr id="0" name=""/>
        <dsp:cNvSpPr/>
      </dsp:nvSpPr>
      <dsp:spPr>
        <a:xfrm>
          <a:off x="750554" y="1035075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84185-22CD-48C0-A5A2-4D30DE7955D3}">
      <dsp:nvSpPr>
        <dsp:cNvPr id="0" name=""/>
        <dsp:cNvSpPr/>
      </dsp:nvSpPr>
      <dsp:spPr>
        <a:xfrm>
          <a:off x="1046083" y="94414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56749-378C-4EDF-8D08-8C2993E4685F}">
      <dsp:nvSpPr>
        <dsp:cNvPr id="0" name=""/>
        <dsp:cNvSpPr/>
      </dsp:nvSpPr>
      <dsp:spPr>
        <a:xfrm>
          <a:off x="1409812" y="1103274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6222A-F4FB-47D8-A0E0-3FDA88A2732E}">
      <dsp:nvSpPr>
        <dsp:cNvPr id="0" name=""/>
        <dsp:cNvSpPr/>
      </dsp:nvSpPr>
      <dsp:spPr>
        <a:xfrm>
          <a:off x="1637143" y="1216939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7A755-96C5-4AC0-836F-A6C01F9E0D29}">
      <dsp:nvSpPr>
        <dsp:cNvPr id="0" name=""/>
        <dsp:cNvSpPr/>
      </dsp:nvSpPr>
      <dsp:spPr>
        <a:xfrm>
          <a:off x="1955405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CD160-03FC-48C9-B05D-BCFBA1655166}">
      <dsp:nvSpPr>
        <dsp:cNvPr id="0" name=""/>
        <dsp:cNvSpPr/>
      </dsp:nvSpPr>
      <dsp:spPr>
        <a:xfrm>
          <a:off x="2091804" y="1717066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0EC13-5E69-4018-9E0D-46C8DB999F1D}">
      <dsp:nvSpPr>
        <dsp:cNvPr id="0" name=""/>
        <dsp:cNvSpPr/>
      </dsp:nvSpPr>
      <dsp:spPr>
        <a:xfrm>
          <a:off x="909685" y="1239672"/>
          <a:ext cx="417545" cy="417545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46164-8129-4B69-8AEB-587A19F236C1}">
      <dsp:nvSpPr>
        <dsp:cNvPr id="0" name=""/>
        <dsp:cNvSpPr/>
      </dsp:nvSpPr>
      <dsp:spPr>
        <a:xfrm>
          <a:off x="23096" y="2103528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B6428-19CE-47C8-9304-499AD8E3EF06}">
      <dsp:nvSpPr>
        <dsp:cNvPr id="0" name=""/>
        <dsp:cNvSpPr/>
      </dsp:nvSpPr>
      <dsp:spPr>
        <a:xfrm>
          <a:off x="159494" y="2308126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AFFFE-1C73-4F58-8098-9DF138703905}">
      <dsp:nvSpPr>
        <dsp:cNvPr id="0" name=""/>
        <dsp:cNvSpPr/>
      </dsp:nvSpPr>
      <dsp:spPr>
        <a:xfrm>
          <a:off x="500490" y="2489990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F019D-0AA1-41EA-874F-5295927D4598}">
      <dsp:nvSpPr>
        <dsp:cNvPr id="0" name=""/>
        <dsp:cNvSpPr/>
      </dsp:nvSpPr>
      <dsp:spPr>
        <a:xfrm>
          <a:off x="977884" y="2785520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027AF-B694-4099-9B2D-5BC5DBF12EAE}">
      <dsp:nvSpPr>
        <dsp:cNvPr id="0" name=""/>
        <dsp:cNvSpPr/>
      </dsp:nvSpPr>
      <dsp:spPr>
        <a:xfrm>
          <a:off x="1068816" y="2489990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C0E20-8357-44D8-B70A-D1343CBF9946}">
      <dsp:nvSpPr>
        <dsp:cNvPr id="0" name=""/>
        <dsp:cNvSpPr/>
      </dsp:nvSpPr>
      <dsp:spPr>
        <a:xfrm>
          <a:off x="1296147" y="280825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D1B61-A39F-452E-ACCE-D674D6B9566D}">
      <dsp:nvSpPr>
        <dsp:cNvPr id="0" name=""/>
        <dsp:cNvSpPr/>
      </dsp:nvSpPr>
      <dsp:spPr>
        <a:xfrm>
          <a:off x="1500744" y="2444524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978F3-3BE9-4D54-BCCF-35669FCB5CD3}">
      <dsp:nvSpPr>
        <dsp:cNvPr id="0" name=""/>
        <dsp:cNvSpPr/>
      </dsp:nvSpPr>
      <dsp:spPr>
        <a:xfrm>
          <a:off x="2000871" y="2353592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6F74D-29C2-47A5-ADA3-40EE6B8CE4BD}">
      <dsp:nvSpPr>
        <dsp:cNvPr id="0" name=""/>
        <dsp:cNvSpPr/>
      </dsp:nvSpPr>
      <dsp:spPr>
        <a:xfrm>
          <a:off x="2256038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7AB3F-CA3A-4E18-979D-9F56F03DC33F}">
      <dsp:nvSpPr>
        <dsp:cNvPr id="0" name=""/>
        <dsp:cNvSpPr/>
      </dsp:nvSpPr>
      <dsp:spPr>
        <a:xfrm>
          <a:off x="3005427" y="1285455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Traitement de l’info</a:t>
          </a:r>
        </a:p>
      </dsp:txBody>
      <dsp:txXfrm>
        <a:off x="3005427" y="1285455"/>
        <a:ext cx="2043787" cy="1430651"/>
      </dsp:txXfrm>
    </dsp:sp>
    <dsp:sp modelId="{8E1695E7-F5D0-42EF-8980-BD0755D04549}">
      <dsp:nvSpPr>
        <dsp:cNvPr id="0" name=""/>
        <dsp:cNvSpPr/>
      </dsp:nvSpPr>
      <dsp:spPr>
        <a:xfrm>
          <a:off x="5049215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EB97-79AA-425D-9DF0-E71B8F98774C}">
      <dsp:nvSpPr>
        <dsp:cNvPr id="0" name=""/>
        <dsp:cNvSpPr/>
      </dsp:nvSpPr>
      <dsp:spPr>
        <a:xfrm>
          <a:off x="5727603" y="2442766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0000"/>
              </a:solidFill>
            </a:rPr>
            <a:t>Modélisation et prévision conjoncturelles</a:t>
          </a:r>
        </a:p>
      </dsp:txBody>
      <dsp:txXfrm>
        <a:off x="5727603" y="2442766"/>
        <a:ext cx="2043787" cy="1430651"/>
      </dsp:txXfrm>
    </dsp:sp>
    <dsp:sp modelId="{E9AA641C-4C8E-49FB-911C-BD29330C70C1}">
      <dsp:nvSpPr>
        <dsp:cNvPr id="0" name=""/>
        <dsp:cNvSpPr/>
      </dsp:nvSpPr>
      <dsp:spPr>
        <a:xfrm>
          <a:off x="7842392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4407-9FD6-4789-9386-2348449C2124}">
      <dsp:nvSpPr>
        <dsp:cNvPr id="0" name=""/>
        <dsp:cNvSpPr/>
      </dsp:nvSpPr>
      <dsp:spPr>
        <a:xfrm>
          <a:off x="8673532" y="1166527"/>
          <a:ext cx="1737219" cy="1737219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Synthèse conjoncturelle</a:t>
          </a:r>
        </a:p>
      </dsp:txBody>
      <dsp:txXfrm>
        <a:off x="8927942" y="1420937"/>
        <a:ext cx="1228399" cy="12283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C52F1-64DC-43E8-9523-A50031DDB810}">
      <dsp:nvSpPr>
        <dsp:cNvPr id="0" name=""/>
        <dsp:cNvSpPr/>
      </dsp:nvSpPr>
      <dsp:spPr>
        <a:xfrm>
          <a:off x="139081" y="1671600"/>
          <a:ext cx="2041335" cy="67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Collecte de l’info </a:t>
          </a:r>
        </a:p>
      </dsp:txBody>
      <dsp:txXfrm>
        <a:off x="139081" y="1671600"/>
        <a:ext cx="2041335" cy="672712"/>
      </dsp:txXfrm>
    </dsp:sp>
    <dsp:sp modelId="{1DB4605B-BD2E-4733-8678-7B939A25C848}">
      <dsp:nvSpPr>
        <dsp:cNvPr id="0" name=""/>
        <dsp:cNvSpPr/>
      </dsp:nvSpPr>
      <dsp:spPr>
        <a:xfrm>
          <a:off x="136761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CE054-129B-4669-8DB2-C92BA53120FD}">
      <dsp:nvSpPr>
        <dsp:cNvPr id="0" name=""/>
        <dsp:cNvSpPr/>
      </dsp:nvSpPr>
      <dsp:spPr>
        <a:xfrm>
          <a:off x="250426" y="123967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A9BF0-AF38-485D-8282-073B30864523}">
      <dsp:nvSpPr>
        <dsp:cNvPr id="0" name=""/>
        <dsp:cNvSpPr/>
      </dsp:nvSpPr>
      <dsp:spPr>
        <a:xfrm>
          <a:off x="523223" y="1285138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F6C8B-D39F-44C8-8FB5-A79F4E178820}">
      <dsp:nvSpPr>
        <dsp:cNvPr id="0" name=""/>
        <dsp:cNvSpPr/>
      </dsp:nvSpPr>
      <dsp:spPr>
        <a:xfrm>
          <a:off x="750554" y="1035075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84185-22CD-48C0-A5A2-4D30DE7955D3}">
      <dsp:nvSpPr>
        <dsp:cNvPr id="0" name=""/>
        <dsp:cNvSpPr/>
      </dsp:nvSpPr>
      <dsp:spPr>
        <a:xfrm>
          <a:off x="1046083" y="944142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56749-378C-4EDF-8D08-8C2993E4685F}">
      <dsp:nvSpPr>
        <dsp:cNvPr id="0" name=""/>
        <dsp:cNvSpPr/>
      </dsp:nvSpPr>
      <dsp:spPr>
        <a:xfrm>
          <a:off x="1409812" y="1103274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6222A-F4FB-47D8-A0E0-3FDA88A2732E}">
      <dsp:nvSpPr>
        <dsp:cNvPr id="0" name=""/>
        <dsp:cNvSpPr/>
      </dsp:nvSpPr>
      <dsp:spPr>
        <a:xfrm>
          <a:off x="1637143" y="1216939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7A755-96C5-4AC0-836F-A6C01F9E0D29}">
      <dsp:nvSpPr>
        <dsp:cNvPr id="0" name=""/>
        <dsp:cNvSpPr/>
      </dsp:nvSpPr>
      <dsp:spPr>
        <a:xfrm>
          <a:off x="1955405" y="146700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CD160-03FC-48C9-B05D-BCFBA1655166}">
      <dsp:nvSpPr>
        <dsp:cNvPr id="0" name=""/>
        <dsp:cNvSpPr/>
      </dsp:nvSpPr>
      <dsp:spPr>
        <a:xfrm>
          <a:off x="2091804" y="1717066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0EC13-5E69-4018-9E0D-46C8DB999F1D}">
      <dsp:nvSpPr>
        <dsp:cNvPr id="0" name=""/>
        <dsp:cNvSpPr/>
      </dsp:nvSpPr>
      <dsp:spPr>
        <a:xfrm>
          <a:off x="909685" y="1239672"/>
          <a:ext cx="417545" cy="417545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46164-8129-4B69-8AEB-587A19F236C1}">
      <dsp:nvSpPr>
        <dsp:cNvPr id="0" name=""/>
        <dsp:cNvSpPr/>
      </dsp:nvSpPr>
      <dsp:spPr>
        <a:xfrm>
          <a:off x="23096" y="2103528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B6428-19CE-47C8-9304-499AD8E3EF06}">
      <dsp:nvSpPr>
        <dsp:cNvPr id="0" name=""/>
        <dsp:cNvSpPr/>
      </dsp:nvSpPr>
      <dsp:spPr>
        <a:xfrm>
          <a:off x="159494" y="2308126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AFFFE-1C73-4F58-8098-9DF138703905}">
      <dsp:nvSpPr>
        <dsp:cNvPr id="0" name=""/>
        <dsp:cNvSpPr/>
      </dsp:nvSpPr>
      <dsp:spPr>
        <a:xfrm>
          <a:off x="500490" y="2489990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F019D-0AA1-41EA-874F-5295927D4598}">
      <dsp:nvSpPr>
        <dsp:cNvPr id="0" name=""/>
        <dsp:cNvSpPr/>
      </dsp:nvSpPr>
      <dsp:spPr>
        <a:xfrm>
          <a:off x="977884" y="2785520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027AF-B694-4099-9B2D-5BC5DBF12EAE}">
      <dsp:nvSpPr>
        <dsp:cNvPr id="0" name=""/>
        <dsp:cNvSpPr/>
      </dsp:nvSpPr>
      <dsp:spPr>
        <a:xfrm>
          <a:off x="1068816" y="2489990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C0E20-8357-44D8-B70A-D1343CBF9946}">
      <dsp:nvSpPr>
        <dsp:cNvPr id="0" name=""/>
        <dsp:cNvSpPr/>
      </dsp:nvSpPr>
      <dsp:spPr>
        <a:xfrm>
          <a:off x="1296147" y="2808253"/>
          <a:ext cx="162378" cy="162378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D1B61-A39F-452E-ACCE-D674D6B9566D}">
      <dsp:nvSpPr>
        <dsp:cNvPr id="0" name=""/>
        <dsp:cNvSpPr/>
      </dsp:nvSpPr>
      <dsp:spPr>
        <a:xfrm>
          <a:off x="1500744" y="2444524"/>
          <a:ext cx="371151" cy="371151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978F3-3BE9-4D54-BCCF-35669FCB5CD3}">
      <dsp:nvSpPr>
        <dsp:cNvPr id="0" name=""/>
        <dsp:cNvSpPr/>
      </dsp:nvSpPr>
      <dsp:spPr>
        <a:xfrm>
          <a:off x="2000871" y="2353592"/>
          <a:ext cx="255166" cy="255166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6F74D-29C2-47A5-ADA3-40EE6B8CE4BD}">
      <dsp:nvSpPr>
        <dsp:cNvPr id="0" name=""/>
        <dsp:cNvSpPr/>
      </dsp:nvSpPr>
      <dsp:spPr>
        <a:xfrm>
          <a:off x="2256038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7AB3F-CA3A-4E18-979D-9F56F03DC33F}">
      <dsp:nvSpPr>
        <dsp:cNvPr id="0" name=""/>
        <dsp:cNvSpPr/>
      </dsp:nvSpPr>
      <dsp:spPr>
        <a:xfrm>
          <a:off x="3005427" y="1285455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>
                  <a:lumMod val="50000"/>
                  <a:lumOff val="50000"/>
                </a:schemeClr>
              </a:solidFill>
            </a:rPr>
            <a:t>Traitement de l’info</a:t>
          </a:r>
        </a:p>
      </dsp:txBody>
      <dsp:txXfrm>
        <a:off x="3005427" y="1285455"/>
        <a:ext cx="2043787" cy="1430651"/>
      </dsp:txXfrm>
    </dsp:sp>
    <dsp:sp modelId="{8E1695E7-F5D0-42EF-8980-BD0755D04549}">
      <dsp:nvSpPr>
        <dsp:cNvPr id="0" name=""/>
        <dsp:cNvSpPr/>
      </dsp:nvSpPr>
      <dsp:spPr>
        <a:xfrm>
          <a:off x="5049215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EEB97-79AA-425D-9DF0-E71B8F98774C}">
      <dsp:nvSpPr>
        <dsp:cNvPr id="0" name=""/>
        <dsp:cNvSpPr/>
      </dsp:nvSpPr>
      <dsp:spPr>
        <a:xfrm>
          <a:off x="5727603" y="2442766"/>
          <a:ext cx="2043787" cy="1430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Modélisation et prévision conjoncturelles</a:t>
          </a:r>
        </a:p>
      </dsp:txBody>
      <dsp:txXfrm>
        <a:off x="5727603" y="2442766"/>
        <a:ext cx="2043787" cy="1430651"/>
      </dsp:txXfrm>
    </dsp:sp>
    <dsp:sp modelId="{E9AA641C-4C8E-49FB-911C-BD29330C70C1}">
      <dsp:nvSpPr>
        <dsp:cNvPr id="0" name=""/>
        <dsp:cNvSpPr/>
      </dsp:nvSpPr>
      <dsp:spPr>
        <a:xfrm>
          <a:off x="7842392" y="1284760"/>
          <a:ext cx="749388" cy="1430665"/>
        </a:xfrm>
        <a:prstGeom prst="chevron">
          <a:avLst>
            <a:gd name="adj" fmla="val 62310"/>
          </a:avLst>
        </a:prstGeom>
        <a:solidFill>
          <a:srgbClr val="62267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4407-9FD6-4789-9386-2348449C2124}">
      <dsp:nvSpPr>
        <dsp:cNvPr id="0" name=""/>
        <dsp:cNvSpPr/>
      </dsp:nvSpPr>
      <dsp:spPr>
        <a:xfrm>
          <a:off x="8673532" y="1166527"/>
          <a:ext cx="1737219" cy="1737219"/>
        </a:xfrm>
        <a:prstGeom prst="ellipse">
          <a:avLst/>
        </a:prstGeom>
        <a:solidFill>
          <a:srgbClr val="84C7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FF0000"/>
              </a:solidFill>
            </a:rPr>
            <a:t>Synthèse conjoncturelle</a:t>
          </a:r>
        </a:p>
      </dsp:txBody>
      <dsp:txXfrm>
        <a:off x="8927942" y="1420937"/>
        <a:ext cx="1228399" cy="1228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D5F74-6B78-4D35-93CE-90A2C387698A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9E77C-3700-400E-851A-4AF0DD54D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2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390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606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078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932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07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256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490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648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75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10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6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55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39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93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92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9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9E77C-3700-400E-851A-4AF0DD54D18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93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41B51-7F84-431D-E584-39F33ABE4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DEC228-24F9-7A1A-E474-C1B4E625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3AC8C-8A0F-715B-99A9-BE6F2B73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52C476E-0EC7-42AD-85B3-44E2671B371F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3698E7-75B9-69BA-97E9-1E1E5EFE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40E5A7D-45EF-E209-59AF-8E2BF93D5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77003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9421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9421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9421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9421"/>
                </a:solidFill>
              </a:rPr>
              <a:t>C</a:t>
            </a:r>
            <a:r>
              <a:rPr lang="fr-FR" dirty="0"/>
              <a:t>ONJONCTURE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4C8A336-83A0-9A14-1F4C-90CB85DB7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6CBEEB-0017-5FE8-41EB-9F1409AFA8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BD21612-3661-7201-FF98-9A60FB1E57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101410-5F22-A6FA-FBFD-8F1C7B679C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6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CBB58-BEFC-C259-2C17-C022D5E8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F50C81-AD21-A7AB-AB12-834625570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E4927E-7BAC-4E29-2F50-07B9C939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D73BF775-03C6-4FE9-903C-6DC3C46D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729F80F8-D0D9-4E5B-99EE-9A524F4BA542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4E32F14-1CBD-2495-B594-7F9548F84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62267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652A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652A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652A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652A"/>
                </a:solidFill>
              </a:rPr>
              <a:t>C</a:t>
            </a:r>
            <a:r>
              <a:rPr lang="fr-FR" dirty="0"/>
              <a:t>ONJONCTURE</a:t>
            </a:r>
          </a:p>
        </p:txBody>
      </p:sp>
    </p:spTree>
    <p:extLst>
      <p:ext uri="{BB962C8B-B14F-4D97-AF65-F5344CB8AC3E}">
        <p14:creationId xmlns:p14="http://schemas.microsoft.com/office/powerpoint/2010/main" val="20186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9F2922-37F8-71FB-801B-F7EDE28A8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A5B53E-4F18-D3EA-0668-7FA62CAE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0C3FF-1DE0-AB79-0CF3-058E1449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74F3C0C-82E0-C240-CFCE-BDCE216E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0E8947B-529C-4C4B-9408-34F251F6AF81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87090D2-78D7-2729-52F8-F8305ECA6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62267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652A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652A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652A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652A"/>
                </a:solidFill>
              </a:rPr>
              <a:t>C</a:t>
            </a:r>
            <a:r>
              <a:rPr lang="fr-FR" dirty="0"/>
              <a:t>ONJONCTURE</a:t>
            </a:r>
          </a:p>
        </p:txBody>
      </p:sp>
    </p:spTree>
    <p:extLst>
      <p:ext uri="{BB962C8B-B14F-4D97-AF65-F5344CB8AC3E}">
        <p14:creationId xmlns:p14="http://schemas.microsoft.com/office/powerpoint/2010/main" val="325766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7BA37-DDDB-D097-A380-8887B236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780"/>
            <a:ext cx="10515600" cy="107482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69822-CFF6-736A-EBD4-F29B0D11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937"/>
            <a:ext cx="10515600" cy="391502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E1D4B-3FDA-42C5-DD9F-6270D42A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C5279C-A08B-48DB-9160-DD1893A24044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A60A49-F9BE-CA3E-A97E-659093DC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6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83DB463-2C8A-7D44-818D-7F4DEAD1543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4F37D2C0-27D3-C1B2-84EF-74BC7EB2F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62267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652A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652A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652A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652A"/>
                </a:solidFill>
              </a:rPr>
              <a:t>C</a:t>
            </a:r>
            <a:r>
              <a:rPr lang="fr-FR" dirty="0"/>
              <a:t>ONJONCTURE</a:t>
            </a:r>
          </a:p>
        </p:txBody>
      </p:sp>
    </p:spTree>
    <p:extLst>
      <p:ext uri="{BB962C8B-B14F-4D97-AF65-F5344CB8AC3E}">
        <p14:creationId xmlns:p14="http://schemas.microsoft.com/office/powerpoint/2010/main" val="132683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22C4C-4353-DE51-F5CC-F8CF3E01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25CA56-5734-394E-9DEB-B5FE71F46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6BBBE2-B8F0-E28C-D16F-41E279C8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7729DE7-647B-49D8-1D36-3AF58078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152B1AD1-A5FF-4CCC-9AED-13173B8342A7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E1BB1B2-3FBA-AECA-9AD2-EFA1BE98A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62267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652A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652A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652A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652A"/>
                </a:solidFill>
              </a:rPr>
              <a:t>C</a:t>
            </a:r>
            <a:r>
              <a:rPr lang="fr-FR" dirty="0"/>
              <a:t>ONJONCTURE</a:t>
            </a:r>
          </a:p>
        </p:txBody>
      </p:sp>
    </p:spTree>
    <p:extLst>
      <p:ext uri="{BB962C8B-B14F-4D97-AF65-F5344CB8AC3E}">
        <p14:creationId xmlns:p14="http://schemas.microsoft.com/office/powerpoint/2010/main" val="622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0EEC9-0AC5-1B0F-35F5-6224792C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C8AF98-F511-5CB1-ECE6-B4B1F68F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BEC7EB-F5B9-BBDD-AFB6-5A6310FFA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A26319-EBEB-5821-7AE0-DE957B93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704D1381-8842-CD75-9B35-C6CE3368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ECCDC7CB-F4AD-4912-BD45-F4FCBD6E7A52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7DD66B-AE5A-6020-AEE2-4FE5B8A85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62267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652A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652A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652A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652A"/>
                </a:solidFill>
              </a:rPr>
              <a:t>C</a:t>
            </a:r>
            <a:r>
              <a:rPr lang="fr-FR" dirty="0"/>
              <a:t>ONJONCTURE</a:t>
            </a:r>
          </a:p>
        </p:txBody>
      </p:sp>
    </p:spTree>
    <p:extLst>
      <p:ext uri="{BB962C8B-B14F-4D97-AF65-F5344CB8AC3E}">
        <p14:creationId xmlns:p14="http://schemas.microsoft.com/office/powerpoint/2010/main" val="27165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D4785-66D5-E136-5523-1A7A08D0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90D79C-EFD8-1FC3-9857-981153F3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6A7AA0-0D5C-534B-A55F-AA304BEFF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8E1D41-9F12-D9E6-B931-E03583A03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BC5946-40E5-DE38-11AB-2E2535785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45D939-FD17-0CB5-4605-0ED3A981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AC50F179-E26C-CC4F-A9D6-76EA5706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73847CAD-91F5-4D2B-9961-BA7D76686694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BDF71C8-775F-F94A-FE6D-862E5A3D36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62267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652A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652A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652A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652A"/>
                </a:solidFill>
              </a:rPr>
              <a:t>C</a:t>
            </a:r>
            <a:r>
              <a:rPr lang="fr-FR" dirty="0"/>
              <a:t>ONJONCTURE</a:t>
            </a:r>
          </a:p>
        </p:txBody>
      </p:sp>
    </p:spTree>
    <p:extLst>
      <p:ext uri="{BB962C8B-B14F-4D97-AF65-F5344CB8AC3E}">
        <p14:creationId xmlns:p14="http://schemas.microsoft.com/office/powerpoint/2010/main" val="422037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FB602-C5AF-196A-F96A-4BE27543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7CE622-E260-4CD3-2DC4-AE97C09B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9F3AE87-BBF2-D506-4C83-EAF63134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53186E60-25D2-4436-856E-DEA36E142DFF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92AD92FB-FEC3-B49C-1428-AFADD5CED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62267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652A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652A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652A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652A"/>
                </a:solidFill>
              </a:rPr>
              <a:t>C</a:t>
            </a:r>
            <a:r>
              <a:rPr lang="fr-FR" dirty="0"/>
              <a:t>ONJONCTURE</a:t>
            </a:r>
          </a:p>
        </p:txBody>
      </p:sp>
    </p:spTree>
    <p:extLst>
      <p:ext uri="{BB962C8B-B14F-4D97-AF65-F5344CB8AC3E}">
        <p14:creationId xmlns:p14="http://schemas.microsoft.com/office/powerpoint/2010/main" val="159274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1F40A3-9EEA-93C7-FA6B-FAD3CF26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EF61B77-8551-10A1-B4B6-22D8D9B6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2275BFEA-19F4-4901-9FD0-782E023365EB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72B98803-636C-A9B1-335E-E21F9FC97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62267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652A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652A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652A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652A"/>
                </a:solidFill>
              </a:rPr>
              <a:t>C</a:t>
            </a:r>
            <a:r>
              <a:rPr lang="fr-FR" dirty="0"/>
              <a:t>ONJONCTURE</a:t>
            </a:r>
          </a:p>
        </p:txBody>
      </p:sp>
    </p:spTree>
    <p:extLst>
      <p:ext uri="{BB962C8B-B14F-4D97-AF65-F5344CB8AC3E}">
        <p14:creationId xmlns:p14="http://schemas.microsoft.com/office/powerpoint/2010/main" val="12367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94426-0E4B-2409-CF0E-DF9573FD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B07BA-48B1-BDD8-2593-81603D53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370D3D-4544-2207-1BBE-C8D710BB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53934-6FE2-99B6-FC85-7A6C5373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3DCDC929-90EE-E538-33FA-4719D144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E1E79265-06A6-41FA-A719-3D306CF634B3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3E6DF6-5DC0-E3A1-3665-E013217CC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62267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652A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652A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652A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652A"/>
                </a:solidFill>
              </a:rPr>
              <a:t>C</a:t>
            </a:r>
            <a:r>
              <a:rPr lang="fr-FR" dirty="0"/>
              <a:t>ONJONCTURE</a:t>
            </a:r>
          </a:p>
        </p:txBody>
      </p:sp>
    </p:spTree>
    <p:extLst>
      <p:ext uri="{BB962C8B-B14F-4D97-AF65-F5344CB8AC3E}">
        <p14:creationId xmlns:p14="http://schemas.microsoft.com/office/powerpoint/2010/main" val="320718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F706-309D-60D1-19D4-2FC8CFE5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CC068E-F2D0-E750-C06D-54DBB17AA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49F0AA-1219-25A9-0ED0-75396DDC4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EA65B7-CBA7-764E-86D5-518FAF86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512A532-4A03-D1F4-F134-4A34EB09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62A9A5A1-C89B-46B0-A79F-06D2A42C0FBE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943A1E-DAA8-B1B7-C43B-5B358B675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62267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652A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652A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652A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652A"/>
                </a:solidFill>
              </a:rPr>
              <a:t>C</a:t>
            </a:r>
            <a:r>
              <a:rPr lang="fr-FR" dirty="0"/>
              <a:t>ONJONCTURE</a:t>
            </a:r>
          </a:p>
        </p:txBody>
      </p:sp>
    </p:spTree>
    <p:extLst>
      <p:ext uri="{BB962C8B-B14F-4D97-AF65-F5344CB8AC3E}">
        <p14:creationId xmlns:p14="http://schemas.microsoft.com/office/powerpoint/2010/main" val="3219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1F46E8-1E53-57E6-BAE7-FAFFEA62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2D46F9-6971-926D-6776-E89AE687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37FCA8-26BE-DCE9-1C6E-D481431E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C431FC6-1D82-9645-0A8E-213E3C6ED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fr-FR" sz="1600" kern="1200" smtClean="0">
                <a:solidFill>
                  <a:srgbClr val="77003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29421"/>
                </a:solidFill>
              </a:rPr>
              <a:t>I</a:t>
            </a:r>
            <a:r>
              <a:rPr lang="fr-FR" dirty="0"/>
              <a:t>NSTITUT </a:t>
            </a:r>
            <a:r>
              <a:rPr lang="fr-FR" dirty="0">
                <a:solidFill>
                  <a:srgbClr val="F29421"/>
                </a:solidFill>
              </a:rPr>
              <a:t>N</a:t>
            </a:r>
            <a:r>
              <a:rPr lang="fr-FR" dirty="0"/>
              <a:t>ATIONAL D’</a:t>
            </a:r>
            <a:r>
              <a:rPr lang="fr-FR" dirty="0">
                <a:solidFill>
                  <a:srgbClr val="F29421"/>
                </a:solidFill>
              </a:rPr>
              <a:t>A</a:t>
            </a:r>
            <a:r>
              <a:rPr lang="fr-FR" dirty="0"/>
              <a:t>NALYSE DE LA </a:t>
            </a:r>
            <a:r>
              <a:rPr lang="fr-FR" dirty="0">
                <a:solidFill>
                  <a:srgbClr val="F29421"/>
                </a:solidFill>
              </a:rPr>
              <a:t>C</a:t>
            </a:r>
            <a:r>
              <a:rPr lang="fr-FR" dirty="0"/>
              <a:t>ONJONCTURE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2CE9961D-75EF-8DA9-C2CC-7B9902CCC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5187CEB0-4684-4D31-A878-E130B6BE213B}" type="datetime1">
              <a:rPr lang="fr-FR" smtClean="0"/>
              <a:t>20/10/2025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6394F2-24BA-6875-4E80-330AFB9F288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B1F9B4-C030-0F24-10C9-30F6E10AD63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26A34E-653C-2E1F-EFEC-FA9D66CDBE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574B6B5-C423-B3E9-5F36-C51B7DB529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diagramColors" Target="../diagrams/colors7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diagramQuickStyle" Target="../diagrams/quickStyle7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diagramLayout" Target="../diagrams/layout7.xml"/><Relationship Id="rId5" Type="http://schemas.openxmlformats.org/officeDocument/2006/relationships/tags" Target="../tags/tag58.xml"/><Relationship Id="rId10" Type="http://schemas.openxmlformats.org/officeDocument/2006/relationships/diagramData" Target="../diagrams/data7.xml"/><Relationship Id="rId4" Type="http://schemas.openxmlformats.org/officeDocument/2006/relationships/tags" Target="../tags/tag57.xml"/><Relationship Id="rId9" Type="http://schemas.openxmlformats.org/officeDocument/2006/relationships/notesSlide" Target="../notesSlides/notesSlide9.xml"/><Relationship Id="rId14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diagramColors" Target="../diagrams/colors8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diagramQuickStyle" Target="../diagrams/quickStyle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diagramLayout" Target="../diagrams/layout8.xml"/><Relationship Id="rId5" Type="http://schemas.openxmlformats.org/officeDocument/2006/relationships/tags" Target="../tags/tag70.xml"/><Relationship Id="rId10" Type="http://schemas.openxmlformats.org/officeDocument/2006/relationships/diagramData" Target="../diagrams/data8.xml"/><Relationship Id="rId4" Type="http://schemas.openxmlformats.org/officeDocument/2006/relationships/tags" Target="../tags/tag69.xml"/><Relationship Id="rId9" Type="http://schemas.openxmlformats.org/officeDocument/2006/relationships/notesSlide" Target="../notesSlides/notesSlide11.xml"/><Relationship Id="rId14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diagramColors" Target="../diagrams/colors1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diagramLayout" Target="../diagrams/layout1.xml"/><Relationship Id="rId5" Type="http://schemas.openxmlformats.org/officeDocument/2006/relationships/tags" Target="../tags/tag15.xml"/><Relationship Id="rId10" Type="http://schemas.openxmlformats.org/officeDocument/2006/relationships/diagramData" Target="../diagrams/data1.xml"/><Relationship Id="rId4" Type="http://schemas.openxmlformats.org/officeDocument/2006/relationships/tags" Target="../tags/tag14.xml"/><Relationship Id="rId9" Type="http://schemas.openxmlformats.org/officeDocument/2006/relationships/notesSlide" Target="../notesSlides/notesSlide2.xml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diagramColors" Target="../diagrams/colors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diagramLayout" Target="../diagrams/layout2.xml"/><Relationship Id="rId5" Type="http://schemas.openxmlformats.org/officeDocument/2006/relationships/tags" Target="../tags/tag22.xml"/><Relationship Id="rId10" Type="http://schemas.openxmlformats.org/officeDocument/2006/relationships/diagramData" Target="../diagrams/data2.xml"/><Relationship Id="rId4" Type="http://schemas.openxmlformats.org/officeDocument/2006/relationships/tags" Target="../tags/tag21.xml"/><Relationship Id="rId9" Type="http://schemas.openxmlformats.org/officeDocument/2006/relationships/notesSlide" Target="../notesSlides/notesSlide3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tags" Target="../tags/tag27.xml"/><Relationship Id="rId7" Type="http://schemas.openxmlformats.org/officeDocument/2006/relationships/notesSlide" Target="../notesSlides/notesSlide4.xml"/><Relationship Id="rId12" Type="http://schemas.microsoft.com/office/2007/relationships/diagramDrawing" Target="../diagrams/drawing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11" Type="http://schemas.openxmlformats.org/officeDocument/2006/relationships/diagramColors" Target="../diagrams/colors3.xml"/><Relationship Id="rId5" Type="http://schemas.openxmlformats.org/officeDocument/2006/relationships/tags" Target="../tags/tag29.xml"/><Relationship Id="rId10" Type="http://schemas.openxmlformats.org/officeDocument/2006/relationships/diagramQuickStyle" Target="../diagrams/quickStyle3.xml"/><Relationship Id="rId4" Type="http://schemas.openxmlformats.org/officeDocument/2006/relationships/tags" Target="../tags/tag28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diagramColors" Target="../diagrams/colors4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diagramQuickStyle" Target="../diagrams/quickStyle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diagramLayout" Target="../diagrams/layout4.xml"/><Relationship Id="rId5" Type="http://schemas.openxmlformats.org/officeDocument/2006/relationships/tags" Target="../tags/tag34.xml"/><Relationship Id="rId10" Type="http://schemas.openxmlformats.org/officeDocument/2006/relationships/diagramData" Target="../diagrams/data4.xml"/><Relationship Id="rId4" Type="http://schemas.openxmlformats.org/officeDocument/2006/relationships/tags" Target="../tags/tag33.xml"/><Relationship Id="rId9" Type="http://schemas.openxmlformats.org/officeDocument/2006/relationships/notesSlide" Target="../notesSlides/notesSlide5.xml"/><Relationship Id="rId14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tags" Target="../tags/tag39.xml"/><Relationship Id="rId7" Type="http://schemas.openxmlformats.org/officeDocument/2006/relationships/notesSlide" Target="../notesSlides/notesSlide6.xml"/><Relationship Id="rId12" Type="http://schemas.microsoft.com/office/2007/relationships/diagramDrawing" Target="../diagrams/drawing5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11" Type="http://schemas.openxmlformats.org/officeDocument/2006/relationships/diagramColors" Target="../diagrams/colors5.xml"/><Relationship Id="rId5" Type="http://schemas.openxmlformats.org/officeDocument/2006/relationships/tags" Target="../tags/tag41.xml"/><Relationship Id="rId10" Type="http://schemas.openxmlformats.org/officeDocument/2006/relationships/diagramQuickStyle" Target="../diagrams/quickStyle5.xml"/><Relationship Id="rId4" Type="http://schemas.openxmlformats.org/officeDocument/2006/relationships/tags" Target="../tags/tag40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diagramColors" Target="../diagrams/colors6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diagramQuickStyle" Target="../diagrams/quickStyle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diagramLayout" Target="../diagrams/layout6.xml"/><Relationship Id="rId5" Type="http://schemas.openxmlformats.org/officeDocument/2006/relationships/tags" Target="../tags/tag46.xml"/><Relationship Id="rId10" Type="http://schemas.openxmlformats.org/officeDocument/2006/relationships/diagramData" Target="../diagrams/data6.xml"/><Relationship Id="rId4" Type="http://schemas.openxmlformats.org/officeDocument/2006/relationships/tags" Target="../tags/tag45.xml"/><Relationship Id="rId9" Type="http://schemas.openxmlformats.org/officeDocument/2006/relationships/notesSlide" Target="../notesSlides/notesSlide7.xml"/><Relationship Id="rId14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3CFEC53-B30F-8F02-C721-E0EF6DD7A2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04332" y="1760015"/>
            <a:ext cx="5801949" cy="28603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2DF809E-5163-A8C6-AB96-16EC1338F88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04332" y="5762702"/>
            <a:ext cx="3356517" cy="7963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9211F7-A753-2373-1245-45AEB397A5D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04331" y="4951821"/>
            <a:ext cx="7017037" cy="5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AD85C-4812-C6EB-9BC4-23529141F07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Diagnostic conjoncturel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9CC16E-45FD-FC2E-FBDA-E0CA845E6B3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600" dirty="0"/>
              <a:t>400 indicateurs, regroupés par domaines :</a:t>
            </a:r>
          </a:p>
          <a:p>
            <a:pPr lvl="1"/>
            <a:r>
              <a:rPr lang="fr-FR" sz="2600" dirty="0"/>
              <a:t>environnement international ;</a:t>
            </a:r>
          </a:p>
          <a:p>
            <a:pPr lvl="1"/>
            <a:r>
              <a:rPr lang="fr-FR" sz="2600" dirty="0"/>
              <a:t>secteurs d’activité (agriculture, industrie, services, etc.) ;</a:t>
            </a:r>
          </a:p>
          <a:p>
            <a:pPr lvl="1"/>
            <a:r>
              <a:rPr lang="fr-FR" sz="2600" dirty="0"/>
              <a:t>demande intérieure et extérieure ;</a:t>
            </a:r>
          </a:p>
          <a:p>
            <a:pPr lvl="1"/>
            <a:r>
              <a:rPr lang="fr-FR" sz="2600" dirty="0"/>
              <a:t>prix, finances publiques, marché financier.</a:t>
            </a:r>
          </a:p>
          <a:p>
            <a:pPr marL="457200" lvl="1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dirty="0"/>
              <a:t>Fondements macro/micro : réseau d’interdépendances.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sz="2600" dirty="0"/>
              <a:t>Dresser la situation pour chaque secteur.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924204-5088-1342-A547-2613084A6B0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FC82CB-B5F2-4D1C-BAB0-DEE599324DF9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7AEBC-BE59-88DF-FAD3-312C57BB9C27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320AD6-9BC4-C8C1-D578-8EB5DAD74D4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80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947E4-E1F7-A99E-0B00-CE2FC4B2FFB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Prévision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3A851-7002-4C36-9B42-27E86A5FFA8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BE146AA-C86D-4612-B43A-42350805917A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BE98B5-4A8A-50BC-6812-A38BB3206C3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graphicFrame>
        <p:nvGraphicFramePr>
          <p:cNvPr id="8" name="Espace réservé du contenu 6">
            <a:extLst>
              <a:ext uri="{FF2B5EF4-FFF2-40B4-BE49-F238E27FC236}">
                <a16:creationId xmlns:a16="http://schemas.microsoft.com/office/drawing/2014/main" id="{336E3820-A145-9EA8-9120-2910F459CA9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24717416"/>
              </p:ext>
            </p:extLst>
          </p:nvPr>
        </p:nvGraphicFramePr>
        <p:xfrm>
          <a:off x="838200" y="2262188"/>
          <a:ext cx="10515600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27450AE-607A-BD5A-AB18-B664572AF1B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65800" y="2769176"/>
            <a:ext cx="20448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0320" tIns="20320" rIns="20320" bIns="20320" numCol="1" spcCol="1270" anchor="ctr" anchorCtr="0">
            <a:noAutofit/>
          </a:bodyPr>
          <a:lstStyle>
            <a:lvl1pPr>
              <a:defRPr/>
            </a:lvl1pPr>
          </a:lstStyle>
          <a:p>
            <a:pPr algn="ctr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Diagnostic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conjoncturel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E70920B-6542-10B7-C90C-DE77CE3D2FE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7603671" y="3739243"/>
            <a:ext cx="0" cy="1066800"/>
          </a:xfrm>
          <a:prstGeom prst="straightConnector1">
            <a:avLst/>
          </a:prstGeom>
          <a:ln w="63500">
            <a:solidFill>
              <a:srgbClr val="62267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AC4CE7-FA1D-297A-7E86-ADBE2815C12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351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47A79-5917-CEE4-355C-3E07D1ABB0B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Prévision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A93B5E-46AA-DAD4-051D-8C640AE56A3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Le futur est une composante essentielle dans la chaîne de l’analyse conjoncturelle. (</a:t>
            </a:r>
            <a:r>
              <a:rPr lang="fr-FR" sz="2800" b="1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l’anticipation est l’art de construire l’avenir</a:t>
            </a:r>
            <a:r>
              <a:rPr lang="fr-FR" sz="2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</a:p>
          <a:p>
            <a:r>
              <a:rPr lang="fr-FR" sz="2800" dirty="0"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fr-FR" sz="2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vec le décalage de l’information statistique, nous sommes amenés à estimer </a:t>
            </a:r>
            <a:r>
              <a:rPr lang="fr-FR" sz="2800" dirty="0">
                <a:ea typeface="MS Mincho" panose="02020609040205080304" pitchFamily="49" charset="-128"/>
                <a:cs typeface="Arial" panose="020B0604020202020204" pitchFamily="34" charset="0"/>
              </a:rPr>
              <a:t>le  « futur présent ».</a:t>
            </a:r>
          </a:p>
          <a:p>
            <a:r>
              <a:rPr lang="fr-FR" sz="2800" dirty="0">
                <a:ea typeface="MS Mincho" panose="02020609040205080304" pitchFamily="49" charset="-128"/>
                <a:cs typeface="Arial" panose="020B0604020202020204" pitchFamily="34" charset="0"/>
              </a:rPr>
              <a:t>L’exercice de prévision doit prendre en compte :</a:t>
            </a:r>
          </a:p>
          <a:p>
            <a:pPr lvl="1">
              <a:lnSpc>
                <a:spcPct val="115000"/>
              </a:lnSpc>
            </a:pPr>
            <a:r>
              <a:rPr lang="fr-FR" sz="2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les tendances récentes ;</a:t>
            </a:r>
          </a:p>
          <a:p>
            <a:pPr lvl="1">
              <a:lnSpc>
                <a:spcPct val="115000"/>
              </a:lnSpc>
            </a:pPr>
            <a:r>
              <a:rPr lang="fr-FR" sz="2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la conjoncture internationale ;</a:t>
            </a:r>
          </a:p>
          <a:p>
            <a:pPr lvl="1">
              <a:lnSpc>
                <a:spcPct val="115000"/>
              </a:lnSpc>
            </a:pPr>
            <a:r>
              <a:rPr lang="fr-FR" sz="2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les anticipations des opérateurs économiques ;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les orientations budgétaires.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585AE0-015A-8DBF-83BF-B8B14FCA9D3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6E0F18A-35D7-4437-A8AE-54F1DD80E821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A1C04D-2E55-49A7-5FCB-C63F70632247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D04B89-6524-5A82-C709-0B22FA578E4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93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947E4-E1F7-A99E-0B00-CE2FC4B2FFB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Synthèse conjoncturelle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3A851-7002-4C36-9B42-27E86A5FFA8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F5ED5D2-41BB-4F14-B4E8-B2DA0BD8AE8A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BE98B5-4A8A-50BC-6812-A38BB3206C3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graphicFrame>
        <p:nvGraphicFramePr>
          <p:cNvPr id="8" name="Espace réservé du contenu 6">
            <a:extLst>
              <a:ext uri="{FF2B5EF4-FFF2-40B4-BE49-F238E27FC236}">
                <a16:creationId xmlns:a16="http://schemas.microsoft.com/office/drawing/2014/main" id="{336E3820-A145-9EA8-9120-2910F459CA9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41374206"/>
              </p:ext>
            </p:extLst>
          </p:nvPr>
        </p:nvGraphicFramePr>
        <p:xfrm>
          <a:off x="838200" y="2262188"/>
          <a:ext cx="10515600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27450AE-607A-BD5A-AB18-B664572AF1B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65800" y="2769176"/>
            <a:ext cx="20448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0320" tIns="20320" rIns="20320" bIns="20320" numCol="1" spcCol="1270" anchor="ctr" anchorCtr="0">
            <a:noAutofit/>
          </a:bodyPr>
          <a:lstStyle>
            <a:lvl1pPr>
              <a:defRPr/>
            </a:lvl1pPr>
          </a:lstStyle>
          <a:p>
            <a:pPr algn="ctr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Diagnostic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conjoncturel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E70920B-6542-10B7-C90C-DE77CE3D2FE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7603671" y="3739243"/>
            <a:ext cx="0" cy="1066800"/>
          </a:xfrm>
          <a:prstGeom prst="straightConnector1">
            <a:avLst/>
          </a:prstGeom>
          <a:ln w="63500">
            <a:solidFill>
              <a:srgbClr val="62267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3F68800-22C0-CBB1-8EF8-5F2F88A38C0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56155-3B91-9FAC-DA9C-A3437B4CBEB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Synthèse conjoncturelle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8A801-94D3-D8A6-7949-382D9E6C95C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600" dirty="0"/>
              <a:t>Dresser un </a:t>
            </a:r>
            <a:r>
              <a:rPr lang="fr-FR" sz="2600" b="1" dirty="0"/>
              <a:t>portrait global de l’économie</a:t>
            </a:r>
            <a:r>
              <a:rPr lang="fr-FR" sz="2600" dirty="0"/>
              <a:t> sur 3 temps (passé récent, présent, futur proche).</a:t>
            </a:r>
          </a:p>
          <a:p>
            <a:endParaRPr lang="fr-FR" sz="2600" dirty="0"/>
          </a:p>
          <a:p>
            <a:endParaRPr lang="fr-FR" sz="2600" dirty="0"/>
          </a:p>
          <a:p>
            <a:r>
              <a:rPr lang="fr-FR" sz="2600" dirty="0"/>
              <a:t>Dresser la matrice des risques.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956793-C759-C385-B28F-0E92DF37ADE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B2E4330-B6C7-4F20-B383-0FDDE412530E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95780D-E679-3640-4213-E0328A8E8D95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D67A4C-F1A5-3EE6-CE34-0A9A7BC274A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19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757F14-255A-524F-0310-F2591B84970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B1F5A229-359E-4B59-B3BB-4C3BFEC84254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4E19D9-7031-3649-72D9-9B0BB4CC9692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4FCC53A-FE00-7820-193F-0ED6EBC9406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1328808"/>
            <a:ext cx="10515600" cy="1074822"/>
          </a:xfrm>
        </p:spPr>
        <p:txBody>
          <a:bodyPr>
            <a:noAutofit/>
          </a:bodyPr>
          <a:lstStyle/>
          <a:p>
            <a:r>
              <a:rPr lang="fr-FR" dirty="0"/>
              <a:t>Les défis de l’approche traditionnelle : Pourquoi recourir au nowcasting ?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19B4F3F-9FA3-AC68-BA16-E0FAEE09E278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2712515"/>
            <a:ext cx="10515600" cy="3464449"/>
          </a:xfrm>
        </p:spPr>
        <p:txBody>
          <a:bodyPr>
            <a:normAutofit/>
          </a:bodyPr>
          <a:lstStyle/>
          <a:p>
            <a:r>
              <a:rPr lang="fr-FR" sz="2600" dirty="0">
                <a:ea typeface="+mj-ea"/>
                <a:cs typeface="+mj-cs"/>
              </a:rPr>
              <a:t>Besoin pressant de diagnostics rapides et fiables en temps réel.</a:t>
            </a:r>
          </a:p>
          <a:p>
            <a:pPr marL="0" indent="0">
              <a:buNone/>
            </a:pPr>
            <a:endParaRPr lang="fr-FR" sz="2600" dirty="0">
              <a:ea typeface="+mj-ea"/>
              <a:cs typeface="+mj-cs"/>
            </a:endParaRPr>
          </a:p>
          <a:p>
            <a:r>
              <a:rPr lang="fr-FR" sz="2600" dirty="0">
                <a:ea typeface="+mj-ea"/>
                <a:cs typeface="+mj-cs"/>
              </a:rPr>
              <a:t>Récurrence des chocs de grande ampleur (COVID, inflation, sécheresse...) et importance de la réactivité.</a:t>
            </a:r>
          </a:p>
          <a:p>
            <a:pPr marL="0" indent="0">
              <a:buNone/>
            </a:pPr>
            <a:endParaRPr lang="fr-FR" sz="2600" dirty="0">
              <a:ea typeface="+mj-ea"/>
              <a:cs typeface="+mj-cs"/>
            </a:endParaRPr>
          </a:p>
          <a:p>
            <a:r>
              <a:rPr lang="fr-FR" sz="2600" dirty="0">
                <a:ea typeface="+mj-ea"/>
                <a:cs typeface="+mj-cs"/>
              </a:rPr>
              <a:t>Nouvelle pratique de référence pour les grandes institutions internationales de prévision, de suivi conjoncturel et de production statistique.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20DA36B1-A4C3-E2B9-B5B2-1246DCB566B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9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3C7D8-11E5-66FB-AA82-2222C91127C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9" y="1058780"/>
            <a:ext cx="10607351" cy="1074822"/>
          </a:xfrm>
        </p:spPr>
        <p:txBody>
          <a:bodyPr>
            <a:normAutofit/>
          </a:bodyPr>
          <a:lstStyle/>
          <a:p>
            <a:r>
              <a:rPr lang="fr-FR" dirty="0"/>
              <a:t>Le nowcasting avec Google Trends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FB81B-BAB7-9791-0548-12A4EC929D4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600" dirty="0"/>
              <a:t>Lancement en 2006, un outil  qui reflète l’intérêt des internautes pour une requête ou un ensemble de termes de recherches sémantiquement proches (catégories).</a:t>
            </a:r>
          </a:p>
          <a:p>
            <a:pPr marL="0" indent="0">
              <a:buNone/>
            </a:pPr>
            <a:endParaRPr lang="fr-FR" sz="26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Atouts : gratuité, disponibilité rapide, fréquence élevée.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AC3C03-7226-5534-3F31-08809CE8D60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34C827B-C92E-4AFC-BB70-9D315BB6C014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D57075-8C33-44CF-E977-7A627344A79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019308-7FA5-95DA-E063-DF328E8BBFF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053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31B34-C1CB-1FF5-F24B-000FA74CAF2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Google Trends : Exemples d’usage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BEE2C-6395-8A82-0149-6C44A91B408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sz="2600" b="1" dirty="0"/>
              <a:t>Choi et Varian</a:t>
            </a:r>
            <a:r>
              <a:rPr lang="fr-FR" sz="2600" dirty="0"/>
              <a:t> (2009)</a:t>
            </a:r>
            <a:r>
              <a:rPr lang="fr-FR" sz="2600" b="1" dirty="0"/>
              <a:t> </a:t>
            </a:r>
            <a:r>
              <a:rPr lang="fr-FR" sz="2600" dirty="0"/>
              <a:t>ont montré que les recherches Google peuvent améliorer la prévision de séries économiques, telles que les ventes d’automobiles, les transactions immobilières et les ventes au détail.</a:t>
            </a:r>
          </a:p>
          <a:p>
            <a:endParaRPr lang="fr-FR" sz="2600" dirty="0"/>
          </a:p>
          <a:p>
            <a:r>
              <a:rPr lang="fr-FR" sz="2600" dirty="0"/>
              <a:t> </a:t>
            </a:r>
            <a:r>
              <a:rPr lang="fr-FR" sz="2600" b="1" dirty="0"/>
              <a:t>Google </a:t>
            </a:r>
            <a:r>
              <a:rPr lang="fr-FR" sz="2600" b="1" dirty="0" err="1"/>
              <a:t>Flu</a:t>
            </a:r>
            <a:r>
              <a:rPr lang="fr-FR" sz="2600" b="1" dirty="0"/>
              <a:t> Trends</a:t>
            </a:r>
            <a:r>
              <a:rPr lang="fr-FR" sz="2600" dirty="0"/>
              <a:t> a permis de suivre en temps réel la progression de l’épidémie de grippe lors de son lancement en 2008.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C150E0-BBF8-C5DE-8772-353DB46F3FB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5F641F2-0A55-4BF0-BE55-FDDDAFC40090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4E8C59-A73C-9930-41AC-6F0FC026A004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CD1677-132C-7681-9D6B-B13B3964BDD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37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55A79-5ED7-7154-9426-FD5C4C2C85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Google Trends : Limites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2FFDAE-8A1F-1D67-74FE-F8380BE8EBC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600" dirty="0"/>
              <a:t>Extraction basée sur un </a:t>
            </a:r>
            <a:r>
              <a:rPr lang="fr-FR" sz="2600" b="1" dirty="0"/>
              <a:t>échantillon aléatoire </a:t>
            </a:r>
            <a:r>
              <a:rPr lang="fr-FR" sz="2600" dirty="0"/>
              <a:t>représentatif.</a:t>
            </a:r>
          </a:p>
          <a:p>
            <a:endParaRPr lang="fr-FR" sz="2600" dirty="0"/>
          </a:p>
          <a:p>
            <a:r>
              <a:rPr lang="fr-FR" sz="2600" dirty="0"/>
              <a:t>Pérennité incertaine des données.</a:t>
            </a:r>
          </a:p>
          <a:p>
            <a:endParaRPr lang="fr-FR" sz="2600" dirty="0"/>
          </a:p>
          <a:p>
            <a:r>
              <a:rPr lang="fr-FR" sz="2600" dirty="0"/>
              <a:t>Documentation limitée.</a:t>
            </a:r>
          </a:p>
          <a:p>
            <a:endParaRPr lang="fr-FR" sz="2600" dirty="0"/>
          </a:p>
          <a:p>
            <a:r>
              <a:rPr lang="fr-FR" sz="2600" dirty="0"/>
              <a:t>Dépendance aux habitudes d’utilisation d’internet.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1DC8E0-977F-5420-2E46-94D1AFEF1FF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9E9C2AE-295A-45BC-9FB6-7C92DB90784B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EA8B9E-79D6-ABD9-7FA5-55810A416B1A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600A01-0D34-AD28-3705-7216D770531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34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E783E-2876-1CE7-9297-32A46DC5CCB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A9271-E40C-0B3A-E562-1CDDE20BF25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600" dirty="0"/>
              <a:t>Le nowcasting constitue une voie prometteuse pour </a:t>
            </a:r>
            <a:r>
              <a:rPr lang="fr-FR" sz="2600" b="1" dirty="0"/>
              <a:t>moderniser l’analyse conjoncturelle</a:t>
            </a:r>
            <a:r>
              <a:rPr lang="fr-FR" sz="2600" dirty="0"/>
              <a:t> et </a:t>
            </a:r>
            <a:r>
              <a:rPr lang="fr-FR" sz="2600" b="1" dirty="0"/>
              <a:t>réduire les délais d’information</a:t>
            </a:r>
            <a:r>
              <a:rPr lang="fr-FR" sz="2600" dirty="0"/>
              <a:t>.</a:t>
            </a:r>
          </a:p>
          <a:p>
            <a:endParaRPr lang="fr-FR" sz="2600" dirty="0"/>
          </a:p>
          <a:p>
            <a:r>
              <a:rPr lang="fr-FR" sz="2600" dirty="0"/>
              <a:t>L’intégration de nouvelles sources, comme Google Trends, offre un </a:t>
            </a:r>
            <a:r>
              <a:rPr lang="fr-FR" sz="2600" b="1" dirty="0"/>
              <a:t>complément pertinent </a:t>
            </a:r>
            <a:r>
              <a:rPr lang="fr-FR" sz="2600" dirty="0"/>
              <a:t>aux approches statistiques classiques.</a:t>
            </a:r>
          </a:p>
          <a:p>
            <a:pPr marL="0" indent="0">
              <a:buNone/>
            </a:pPr>
            <a:endParaRPr lang="fr-FR" sz="2600" dirty="0"/>
          </a:p>
          <a:p>
            <a:r>
              <a:rPr lang="fr-FR" sz="2600" dirty="0"/>
              <a:t>Ce type de démarche ouvre la voie vers une </a:t>
            </a:r>
            <a:r>
              <a:rPr lang="fr-FR" sz="2600" b="1" dirty="0"/>
              <a:t>analyse économique plus réactive, prédictive et intégrée</a:t>
            </a:r>
            <a:r>
              <a:rPr lang="fr-FR" sz="2600" dirty="0"/>
              <a:t>, en phase avec les exigences de l’ère numérique.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E204C5-7BF3-8B14-87A9-70B1D4CB4A6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F3DF3B0-8561-44B1-92DC-831D035F3653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7EF7FD-873C-B661-410E-396DF2BDACE1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44615B-42DA-1A19-5C6F-A64E2DBB3DC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6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5C15B-3D75-8627-BB22-B99186B17D5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56929" y="2139954"/>
            <a:ext cx="10278141" cy="2387600"/>
          </a:xfrm>
        </p:spPr>
        <p:txBody>
          <a:bodyPr>
            <a:normAutofit/>
          </a:bodyPr>
          <a:lstStyle/>
          <a:p>
            <a:r>
              <a:rPr lang="fr-FR" sz="4400" b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nowcasting pour l’analyse de la conjoncture économique nationale</a:t>
            </a:r>
            <a:br>
              <a:rPr lang="fr-FR" sz="4400" b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0499C8-C89D-E016-F330-47B2C788C40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92572" y="4527554"/>
            <a:ext cx="700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Salim CHERKAOUI </a:t>
            </a:r>
          </a:p>
          <a:p>
            <a:pPr algn="ctr"/>
            <a:r>
              <a:rPr lang="fr-FR" sz="2400" i="1" dirty="0"/>
              <a:t>Institut national de l’analyse de la conjoncture, HCP</a:t>
            </a:r>
          </a:p>
          <a:p>
            <a:pPr algn="ctr"/>
            <a:r>
              <a:rPr lang="fr-FR" sz="2400" i="1" dirty="0"/>
              <a:t>Sa.cherkaoui@hcp.ma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0224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5C3CCD-6EC4-8132-0AA2-D802AA76E35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505AA03-9495-406A-A239-F4C3205DE30B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2B7181A-FEBB-BD92-43D8-8A6DEB305E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6600" dirty="0"/>
              <a:t>Merci Pour Votre Attention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9F54C7A-15DB-3E8F-7AEF-23294CE100F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818AFA-0EC4-4803-0A4C-D13F00C93D8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22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D3143-2702-7B6C-D7F8-37D64EF22B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058780"/>
            <a:ext cx="10515600" cy="1074822"/>
          </a:xfrm>
        </p:spPr>
        <p:txBody>
          <a:bodyPr>
            <a:normAutofit/>
          </a:bodyPr>
          <a:lstStyle/>
          <a:p>
            <a:r>
              <a:rPr lang="fr-FR" dirty="0"/>
              <a:t>L’analyse de la conjoncture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8197BB-4623-6869-FB2B-4A0D0F2FFAE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dirty="0"/>
              <a:t>L’analyse conjoncturelle consiste à </a:t>
            </a:r>
            <a:r>
              <a:rPr lang="fr-FR" sz="2800" b="1" dirty="0"/>
              <a:t>observer, diagnostiquer et anticiper</a:t>
            </a:r>
            <a:r>
              <a:rPr lang="fr-FR" sz="2800" dirty="0"/>
              <a:t> l’évolution à court terme de l’économie.</a:t>
            </a:r>
            <a:br>
              <a:rPr lang="fr-FR" sz="2800" dirty="0"/>
            </a:br>
            <a:r>
              <a:rPr lang="fr-FR" sz="2800" dirty="0"/>
              <a:t>Elle vise à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/>
              <a:t>décrire la </a:t>
            </a:r>
            <a:r>
              <a:rPr lang="fr-FR" sz="2800" b="1" dirty="0"/>
              <a:t>situation économique actuelle</a:t>
            </a:r>
            <a:r>
              <a:rPr lang="fr-FR" sz="2800" dirty="0"/>
              <a:t> (niveau d’activité, emploi, prix, etc.)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/>
              <a:t>détecter les tendances émergentes</a:t>
            </a:r>
            <a:r>
              <a:rPr lang="fr-FR" sz="2800" dirty="0"/>
              <a:t> et les points de retournement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b="1" dirty="0"/>
              <a:t>formuler des prévisions à court terme</a:t>
            </a:r>
            <a:r>
              <a:rPr lang="fr-FR" sz="2800" dirty="0"/>
              <a:t> utiles aux décideurs publics et privés.</a:t>
            </a:r>
          </a:p>
          <a:p>
            <a:pPr marL="0" indent="0">
              <a:buNone/>
            </a:pPr>
            <a:r>
              <a:rPr lang="fr-FR" sz="2800" dirty="0"/>
              <a:t> Elle s’appuie sur des données </a:t>
            </a:r>
            <a:r>
              <a:rPr lang="fr-FR" sz="2800" b="1" dirty="0"/>
              <a:t>infra-annuelles, rapides et périssables</a:t>
            </a:r>
            <a:r>
              <a:rPr lang="fr-FR" sz="2800" dirty="0"/>
              <a:t>, et sur des méthodes statistiques et économétriques adaptées à la courte échéance.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0FA3F2-F491-D6B4-EB3E-BD3FF6E0BF7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DFEFC1F-6C82-4A03-82B0-63B688C8EDA4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5A92E6-B384-82A5-5345-CC70A3BBF6E1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6BE54F-8045-B712-2C7A-389129F60CC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42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947E4-E1F7-A99E-0B00-CE2FC4B2FFB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058780"/>
            <a:ext cx="10956946" cy="1074822"/>
          </a:xfrm>
        </p:spPr>
        <p:txBody>
          <a:bodyPr>
            <a:normAutofit/>
          </a:bodyPr>
          <a:lstStyle/>
          <a:p>
            <a:r>
              <a:rPr lang="fr-FR" dirty="0"/>
              <a:t>Le processus traditionnel de l’analyse conjoncturelle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3A851-7002-4C36-9B42-27E86A5FFA8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7D3C08B-1B1B-4576-89B0-4BD1E41F0E95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BE98B5-4A8A-50BC-6812-A38BB3206C3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graphicFrame>
        <p:nvGraphicFramePr>
          <p:cNvPr id="8" name="Espace réservé du contenu 6">
            <a:extLst>
              <a:ext uri="{FF2B5EF4-FFF2-40B4-BE49-F238E27FC236}">
                <a16:creationId xmlns:a16="http://schemas.microsoft.com/office/drawing/2014/main" id="{336E3820-A145-9EA8-9120-2910F459CA9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64796764"/>
              </p:ext>
            </p:extLst>
          </p:nvPr>
        </p:nvGraphicFramePr>
        <p:xfrm>
          <a:off x="838200" y="2262188"/>
          <a:ext cx="10515600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27450AE-607A-BD5A-AB18-B664572AF1B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65800" y="2769176"/>
            <a:ext cx="20448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0320" tIns="20320" rIns="20320" bIns="20320" numCol="1" spcCol="1270" anchor="ctr" anchorCtr="0">
            <a:noAutofit/>
          </a:bodyPr>
          <a:lstStyle>
            <a:lvl1pPr>
              <a:defRPr/>
            </a:lvl1pPr>
          </a:lstStyle>
          <a:p>
            <a:pPr algn="ctr"/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Diagnostic</a:t>
            </a:r>
            <a:r>
              <a:rPr lang="fr-FR" dirty="0"/>
              <a:t> </a:t>
            </a:r>
            <a:r>
              <a:rPr lang="fr-FR" sz="1600" dirty="0"/>
              <a:t>conjoncturel</a:t>
            </a:r>
            <a:endParaRPr lang="fr-FR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E70920B-6542-10B7-C90C-DE77CE3D2FE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7603671" y="3739243"/>
            <a:ext cx="0" cy="1066800"/>
          </a:xfrm>
          <a:prstGeom prst="straightConnector1">
            <a:avLst/>
          </a:prstGeom>
          <a:ln w="63500">
            <a:solidFill>
              <a:srgbClr val="62267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79F9CE3-7ADF-E98F-443A-F1DA4D7B33F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55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947E4-E1F7-A99E-0B00-CE2FC4B2FFB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Collecte de l’information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3A851-7002-4C36-9B42-27E86A5FFA8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6C0C715-44C3-4BEF-A546-DD106FD9454D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BE98B5-4A8A-50BC-6812-A38BB3206C3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graphicFrame>
        <p:nvGraphicFramePr>
          <p:cNvPr id="8" name="Espace réservé du contenu 6">
            <a:extLst>
              <a:ext uri="{FF2B5EF4-FFF2-40B4-BE49-F238E27FC236}">
                <a16:creationId xmlns:a16="http://schemas.microsoft.com/office/drawing/2014/main" id="{336E3820-A145-9EA8-9120-2910F459CA9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9156715"/>
              </p:ext>
            </p:extLst>
          </p:nvPr>
        </p:nvGraphicFramePr>
        <p:xfrm>
          <a:off x="838200" y="2262188"/>
          <a:ext cx="10515600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27450AE-607A-BD5A-AB18-B664572AF1B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65800" y="2769176"/>
            <a:ext cx="20448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0320" tIns="20320" rIns="20320" bIns="20320" numCol="1" spcCol="1270" anchor="ctr" anchorCtr="0">
            <a:noAutofit/>
          </a:bodyPr>
          <a:lstStyle>
            <a:lvl1pPr>
              <a:defRPr/>
            </a:lvl1pPr>
          </a:lstStyle>
          <a:p>
            <a:pPr algn="ctr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Diagnostic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conjoncturel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E70920B-6542-10B7-C90C-DE77CE3D2FE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7603671" y="3739243"/>
            <a:ext cx="0" cy="1066800"/>
          </a:xfrm>
          <a:prstGeom prst="straightConnector1">
            <a:avLst/>
          </a:prstGeom>
          <a:ln w="63500">
            <a:solidFill>
              <a:srgbClr val="62267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3B6891-1227-56C4-530B-9868C6AE332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468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0174C-9E2D-CD52-14DB-5E1100E5AE4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Collecte de l’information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96F39D5-ACE3-FCA4-249F-6989DCFA0D94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1940584"/>
              </p:ext>
            </p:extLst>
          </p:nvPr>
        </p:nvGraphicFramePr>
        <p:xfrm>
          <a:off x="838200" y="2262188"/>
          <a:ext cx="10515600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7A8BF-972F-0D1D-E5EF-BC3126CB40E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94F7C94-4CBF-451E-8AED-132FFB2E32D0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A18376-8A6D-011D-6D09-DDF737F666F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23C28D-30EF-E9AA-CEF6-06FAE2515F0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134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947E4-E1F7-A99E-0B00-CE2FC4B2FFB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Traitement de l’information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3A851-7002-4C36-9B42-27E86A5FFA8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A82F5D-393B-4C54-AE21-37BF51BE71EE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BE98B5-4A8A-50BC-6812-A38BB3206C3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graphicFrame>
        <p:nvGraphicFramePr>
          <p:cNvPr id="8" name="Espace réservé du contenu 6">
            <a:extLst>
              <a:ext uri="{FF2B5EF4-FFF2-40B4-BE49-F238E27FC236}">
                <a16:creationId xmlns:a16="http://schemas.microsoft.com/office/drawing/2014/main" id="{336E3820-A145-9EA8-9120-2910F459CA9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14582828"/>
              </p:ext>
            </p:extLst>
          </p:nvPr>
        </p:nvGraphicFramePr>
        <p:xfrm>
          <a:off x="838200" y="2262188"/>
          <a:ext cx="10515600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27450AE-607A-BD5A-AB18-B664572AF1B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65800" y="2769176"/>
            <a:ext cx="20448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0320" tIns="20320" rIns="20320" bIns="20320" numCol="1" spcCol="1270" anchor="ctr" anchorCtr="0">
            <a:noAutofit/>
          </a:bodyPr>
          <a:lstStyle>
            <a:lvl1pPr>
              <a:defRPr/>
            </a:lvl1pPr>
          </a:lstStyle>
          <a:p>
            <a:pPr algn="ctr"/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Diagnostic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conjoncturel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E70920B-6542-10B7-C90C-DE77CE3D2FE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7603671" y="3739243"/>
            <a:ext cx="0" cy="1066800"/>
          </a:xfrm>
          <a:prstGeom prst="straightConnector1">
            <a:avLst/>
          </a:prstGeom>
          <a:ln w="63500">
            <a:solidFill>
              <a:srgbClr val="62267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4EB3EF-288F-CF84-3B30-165DAB06787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16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89C83-7420-D154-A086-B71BDFE101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Traitement de l’information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9E1A0D26-B786-F4E7-48B4-29A365D3694F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333553"/>
              </p:ext>
            </p:extLst>
          </p:nvPr>
        </p:nvGraphicFramePr>
        <p:xfrm>
          <a:off x="838200" y="2262188"/>
          <a:ext cx="10515600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5DE3BD-CD70-A601-5338-D0D6E5C6D56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ADD5A58-4098-40ED-9F33-E4CBBF4420C0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331BF3-7D29-F73B-4D92-149F8180230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ADA838D-FCD3-73DC-5BF3-56B2B7A409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53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947E4-E1F7-A99E-0B00-CE2FC4B2FFB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Diagnostic conjoncturel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3A851-7002-4C36-9B42-27E86A5FFA8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F9F99A9-30C5-48FA-B17C-A4E5589F4071}" type="datetime1">
              <a:rPr lang="fr-FR" smtClean="0"/>
              <a:t>20/10/2025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BE98B5-4A8A-50BC-6812-A38BB3206C3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F2652A"/>
                </a:solidFill>
              </a:rPr>
              <a:t>I</a:t>
            </a:r>
            <a:r>
              <a:rPr lang="fr-FR"/>
              <a:t>NSTITUT </a:t>
            </a:r>
            <a:r>
              <a:rPr lang="fr-FR">
                <a:solidFill>
                  <a:srgbClr val="F2652A"/>
                </a:solidFill>
              </a:rPr>
              <a:t>N</a:t>
            </a:r>
            <a:r>
              <a:rPr lang="fr-FR"/>
              <a:t>ATIONAL D’</a:t>
            </a:r>
            <a:r>
              <a:rPr lang="fr-FR">
                <a:solidFill>
                  <a:srgbClr val="F2652A"/>
                </a:solidFill>
              </a:rPr>
              <a:t>A</a:t>
            </a:r>
            <a:r>
              <a:rPr lang="fr-FR"/>
              <a:t>NALYSE DE LA </a:t>
            </a:r>
            <a:r>
              <a:rPr lang="fr-FR">
                <a:solidFill>
                  <a:srgbClr val="F2652A"/>
                </a:solidFill>
              </a:rPr>
              <a:t>C</a:t>
            </a:r>
            <a:r>
              <a:rPr lang="fr-FR"/>
              <a:t>ONJONCTURE</a:t>
            </a:r>
            <a:endParaRPr lang="fr-FR" dirty="0"/>
          </a:p>
        </p:txBody>
      </p:sp>
      <p:graphicFrame>
        <p:nvGraphicFramePr>
          <p:cNvPr id="8" name="Espace réservé du contenu 6">
            <a:extLst>
              <a:ext uri="{FF2B5EF4-FFF2-40B4-BE49-F238E27FC236}">
                <a16:creationId xmlns:a16="http://schemas.microsoft.com/office/drawing/2014/main" id="{336E3820-A145-9EA8-9120-2910F459CA9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97106542"/>
              </p:ext>
            </p:extLst>
          </p:nvPr>
        </p:nvGraphicFramePr>
        <p:xfrm>
          <a:off x="838200" y="2262188"/>
          <a:ext cx="10515600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827450AE-607A-BD5A-AB18-B664572AF1B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65800" y="2769176"/>
            <a:ext cx="20448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0320" tIns="20320" rIns="20320" bIns="20320" numCol="1" spcCol="1270" anchor="ctr" anchorCtr="0">
            <a:noAutofit/>
          </a:bodyPr>
          <a:lstStyle>
            <a:lvl1pPr>
              <a:defRPr/>
            </a:lvl1pPr>
          </a:lstStyle>
          <a:p>
            <a:pPr algn="ctr"/>
            <a:r>
              <a:rPr lang="fr-FR" sz="1600" b="1" dirty="0">
                <a:solidFill>
                  <a:srgbClr val="FF0000"/>
                </a:solidFill>
                <a:latin typeface="Calibri" panose="020F0502020204030204"/>
              </a:rPr>
              <a:t>Diagnostic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sz="1600" b="1" dirty="0">
                <a:solidFill>
                  <a:srgbClr val="FF0000"/>
                </a:solidFill>
              </a:rPr>
              <a:t>conjoncturel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E70920B-6542-10B7-C90C-DE77CE3D2FE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7603671" y="3739243"/>
            <a:ext cx="0" cy="1066800"/>
          </a:xfrm>
          <a:prstGeom prst="straightConnector1">
            <a:avLst/>
          </a:prstGeom>
          <a:ln w="63500">
            <a:solidFill>
              <a:srgbClr val="62267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DAB85D-B57B-1AC6-DFA3-05CFD96D1A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7003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845</Words>
  <Application>Microsoft Office PowerPoint</Application>
  <PresentationFormat>Grand écran</PresentationFormat>
  <Paragraphs>180</Paragraphs>
  <Slides>20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MS Mincho</vt:lpstr>
      <vt:lpstr>Arial</vt:lpstr>
      <vt:lpstr>Calibri</vt:lpstr>
      <vt:lpstr>Calibri Light</vt:lpstr>
      <vt:lpstr>Thème Office</vt:lpstr>
      <vt:lpstr>Présentation PowerPoint</vt:lpstr>
      <vt:lpstr>Le nowcasting pour l’analyse de la conjoncture économique nationale </vt:lpstr>
      <vt:lpstr>L’analyse de la conjoncture </vt:lpstr>
      <vt:lpstr>Le processus traditionnel de l’analyse conjoncturelle</vt:lpstr>
      <vt:lpstr>Collecte de l’information</vt:lpstr>
      <vt:lpstr>Collecte de l’information</vt:lpstr>
      <vt:lpstr>Traitement de l’information</vt:lpstr>
      <vt:lpstr>Traitement de l’information</vt:lpstr>
      <vt:lpstr>Diagnostic conjoncturel</vt:lpstr>
      <vt:lpstr>Diagnostic conjoncturel</vt:lpstr>
      <vt:lpstr>Prévision</vt:lpstr>
      <vt:lpstr>Prévision</vt:lpstr>
      <vt:lpstr>Synthèse conjoncturelle</vt:lpstr>
      <vt:lpstr>Synthèse conjoncturelle</vt:lpstr>
      <vt:lpstr>Les défis de l’approche traditionnelle : Pourquoi recourir au nowcasting ?</vt:lpstr>
      <vt:lpstr>Le nowcasting avec Google Trends</vt:lpstr>
      <vt:lpstr>Google Trends : Exemples d’usage</vt:lpstr>
      <vt:lpstr>Google Trends : Limites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UsralimO</cp:lastModifiedBy>
  <cp:revision>28</cp:revision>
  <dcterms:created xsi:type="dcterms:W3CDTF">2025-10-16T09:13:00Z</dcterms:created>
  <dcterms:modified xsi:type="dcterms:W3CDTF">2025-10-20T18:00:26Z</dcterms:modified>
</cp:coreProperties>
</file>